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256" r:id="rId2"/>
    <p:sldId id="313" r:id="rId3"/>
    <p:sldId id="314" r:id="rId4"/>
    <p:sldId id="403" r:id="rId5"/>
    <p:sldId id="657" r:id="rId6"/>
    <p:sldId id="658" r:id="rId7"/>
    <p:sldId id="659" r:id="rId8"/>
    <p:sldId id="660" r:id="rId9"/>
    <p:sldId id="661" r:id="rId10"/>
    <p:sldId id="615" r:id="rId11"/>
    <p:sldId id="646" r:id="rId12"/>
    <p:sldId id="647" r:id="rId13"/>
    <p:sldId id="648" r:id="rId14"/>
    <p:sldId id="649" r:id="rId15"/>
    <p:sldId id="650" r:id="rId16"/>
    <p:sldId id="651" r:id="rId17"/>
    <p:sldId id="662" r:id="rId18"/>
    <p:sldId id="663" r:id="rId19"/>
    <p:sldId id="637" r:id="rId20"/>
    <p:sldId id="625" r:id="rId21"/>
    <p:sldId id="626" r:id="rId22"/>
    <p:sldId id="627" r:id="rId23"/>
    <p:sldId id="628" r:id="rId24"/>
    <p:sldId id="629" r:id="rId25"/>
    <p:sldId id="452" r:id="rId26"/>
    <p:sldId id="631" r:id="rId27"/>
    <p:sldId id="641" r:id="rId28"/>
    <p:sldId id="544" r:id="rId29"/>
    <p:sldId id="652" r:id="rId30"/>
    <p:sldId id="643" r:id="rId31"/>
    <p:sldId id="632" r:id="rId32"/>
    <p:sldId id="633" r:id="rId33"/>
    <p:sldId id="634" r:id="rId34"/>
    <p:sldId id="593" r:id="rId35"/>
    <p:sldId id="653" r:id="rId36"/>
    <p:sldId id="636" r:id="rId37"/>
    <p:sldId id="639" r:id="rId38"/>
    <p:sldId id="640" r:id="rId39"/>
    <p:sldId id="600" r:id="rId40"/>
    <p:sldId id="606" r:id="rId41"/>
    <p:sldId id="664" r:id="rId42"/>
    <p:sldId id="274" r:id="rId43"/>
    <p:sldId id="298" r:id="rId44"/>
    <p:sldId id="297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712" autoAdjust="0"/>
  </p:normalViewPr>
  <p:slideViewPr>
    <p:cSldViewPr>
      <p:cViewPr varScale="1">
        <p:scale>
          <a:sx n="68" d="100"/>
          <a:sy n="68" d="100"/>
        </p:scale>
        <p:origin x="50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ttman, Barry" userId="bff186cd-6ce8-41ba-8e8c-e85cdef216de" providerId="ADAL" clId="{07BCF96F-5A66-4F59-B598-C066D4CF353D}"/>
    <pc:docChg chg="undo custSel addSld delSld modSld sldOrd">
      <pc:chgData name="Wittman, Barry" userId="bff186cd-6ce8-41ba-8e8c-e85cdef216de" providerId="ADAL" clId="{07BCF96F-5A66-4F59-B598-C066D4CF353D}" dt="2026-02-08T16:19:30.201" v="901"/>
      <pc:docMkLst>
        <pc:docMk/>
      </pc:docMkLst>
      <pc:sldChg chg="modSp modAnim">
        <pc:chgData name="Wittman, Barry" userId="bff186cd-6ce8-41ba-8e8c-e85cdef216de" providerId="ADAL" clId="{07BCF96F-5A66-4F59-B598-C066D4CF353D}" dt="2026-02-08T16:19:14.012" v="900" actId="20577"/>
        <pc:sldMkLst>
          <pc:docMk/>
          <pc:sldMk cId="0" sldId="297"/>
        </pc:sldMkLst>
        <pc:spChg chg="mod">
          <ac:chgData name="Wittman, Barry" userId="bff186cd-6ce8-41ba-8e8c-e85cdef216de" providerId="ADAL" clId="{07BCF96F-5A66-4F59-B598-C066D4CF353D}" dt="2026-02-08T16:19:14.012" v="900" actId="20577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6:19:30.201" v="901"/>
        <pc:sldMkLst>
          <pc:docMk/>
          <pc:sldMk cId="0" sldId="298"/>
        </pc:sldMkLst>
        <pc:spChg chg="mod">
          <ac:chgData name="Wittman, Barry" userId="bff186cd-6ce8-41ba-8e8c-e85cdef216de" providerId="ADAL" clId="{07BCF96F-5A66-4F59-B598-C066D4CF353D}" dt="2026-02-08T16:19:30.201" v="901"/>
          <ac:spMkLst>
            <pc:docMk/>
            <pc:sldMk cId="0" sldId="29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5:33:40.391" v="163"/>
        <pc:sldMkLst>
          <pc:docMk/>
          <pc:sldMk cId="0" sldId="323"/>
        </pc:sldMkLst>
        <pc:spChg chg="mod">
          <ac:chgData name="Wittman, Barry" userId="bff186cd-6ce8-41ba-8e8c-e85cdef216de" providerId="ADAL" clId="{07BCF96F-5A66-4F59-B598-C066D4CF353D}" dt="2026-02-08T15:33:08.830" v="162" actId="20577"/>
          <ac:spMkLst>
            <pc:docMk/>
            <pc:sldMk cId="0" sldId="323"/>
            <ac:spMk id="5" creationId="{00000000-0000-0000-0000-000000000000}"/>
          </ac:spMkLst>
        </pc:spChg>
      </pc:sldChg>
      <pc:sldChg chg="modSp">
        <pc:chgData name="Wittman, Barry" userId="bff186cd-6ce8-41ba-8e8c-e85cdef216de" providerId="ADAL" clId="{07BCF96F-5A66-4F59-B598-C066D4CF353D}" dt="2026-02-08T15:44:25.039" v="239" actId="16959"/>
        <pc:sldMkLst>
          <pc:docMk/>
          <pc:sldMk cId="3414733429" sldId="524"/>
        </pc:sldMkLst>
        <pc:spChg chg="mod">
          <ac:chgData name="Wittman, Barry" userId="bff186cd-6ce8-41ba-8e8c-e85cdef216de" providerId="ADAL" clId="{07BCF96F-5A66-4F59-B598-C066D4CF353D}" dt="2026-02-08T15:44:25.039" v="239" actId="16959"/>
          <ac:spMkLst>
            <pc:docMk/>
            <pc:sldMk cId="3414733429" sldId="524"/>
            <ac:spMk id="3" creationId="{00000000-0000-0000-0000-000000000000}"/>
          </ac:spMkLst>
        </pc:spChg>
      </pc:sldChg>
      <pc:sldChg chg="del">
        <pc:chgData name="Wittman, Barry" userId="bff186cd-6ce8-41ba-8e8c-e85cdef216de" providerId="ADAL" clId="{07BCF96F-5A66-4F59-B598-C066D4CF353D}" dt="2026-02-08T15:33:57.954" v="175" actId="2696"/>
        <pc:sldMkLst>
          <pc:docMk/>
          <pc:sldMk cId="767474828" sldId="525"/>
        </pc:sldMkLst>
      </pc:sldChg>
      <pc:sldChg chg="del">
        <pc:chgData name="Wittman, Barry" userId="bff186cd-6ce8-41ba-8e8c-e85cdef216de" providerId="ADAL" clId="{07BCF96F-5A66-4F59-B598-C066D4CF353D}" dt="2026-02-08T15:33:57.954" v="174" actId="2696"/>
        <pc:sldMkLst>
          <pc:docMk/>
          <pc:sldMk cId="3384207369" sldId="526"/>
        </pc:sldMkLst>
      </pc:sldChg>
      <pc:sldChg chg="del">
        <pc:chgData name="Wittman, Barry" userId="bff186cd-6ce8-41ba-8e8c-e85cdef216de" providerId="ADAL" clId="{07BCF96F-5A66-4F59-B598-C066D4CF353D}" dt="2026-02-08T15:33:57.720" v="173" actId="2696"/>
        <pc:sldMkLst>
          <pc:docMk/>
          <pc:sldMk cId="2840715489" sldId="527"/>
        </pc:sldMkLst>
      </pc:sldChg>
      <pc:sldChg chg="del">
        <pc:chgData name="Wittman, Barry" userId="bff186cd-6ce8-41ba-8e8c-e85cdef216de" providerId="ADAL" clId="{07BCF96F-5A66-4F59-B598-C066D4CF353D}" dt="2026-02-08T15:33:57.548" v="172" actId="2696"/>
        <pc:sldMkLst>
          <pc:docMk/>
          <pc:sldMk cId="1257379037" sldId="528"/>
        </pc:sldMkLst>
      </pc:sldChg>
      <pc:sldChg chg="del">
        <pc:chgData name="Wittman, Barry" userId="bff186cd-6ce8-41ba-8e8c-e85cdef216de" providerId="ADAL" clId="{07BCF96F-5A66-4F59-B598-C066D4CF353D}" dt="2026-02-08T15:33:57.345" v="171" actId="2696"/>
        <pc:sldMkLst>
          <pc:docMk/>
          <pc:sldMk cId="1346339596" sldId="529"/>
        </pc:sldMkLst>
      </pc:sldChg>
      <pc:sldChg chg="del">
        <pc:chgData name="Wittman, Barry" userId="bff186cd-6ce8-41ba-8e8c-e85cdef216de" providerId="ADAL" clId="{07BCF96F-5A66-4F59-B598-C066D4CF353D}" dt="2026-02-08T15:33:57.095" v="170" actId="2696"/>
        <pc:sldMkLst>
          <pc:docMk/>
          <pc:sldMk cId="3501501321" sldId="530"/>
        </pc:sldMkLst>
      </pc:sldChg>
      <pc:sldChg chg="del">
        <pc:chgData name="Wittman, Barry" userId="bff186cd-6ce8-41ba-8e8c-e85cdef216de" providerId="ADAL" clId="{07BCF96F-5A66-4F59-B598-C066D4CF353D}" dt="2026-02-08T15:33:57.095" v="169" actId="2696"/>
        <pc:sldMkLst>
          <pc:docMk/>
          <pc:sldMk cId="964823644" sldId="531"/>
        </pc:sldMkLst>
      </pc:sldChg>
      <pc:sldChg chg="del">
        <pc:chgData name="Wittman, Barry" userId="bff186cd-6ce8-41ba-8e8c-e85cdef216de" providerId="ADAL" clId="{07BCF96F-5A66-4F59-B598-C066D4CF353D}" dt="2026-02-08T15:33:57.095" v="168" actId="2696"/>
        <pc:sldMkLst>
          <pc:docMk/>
          <pc:sldMk cId="1284267127" sldId="532"/>
        </pc:sldMkLst>
      </pc:sldChg>
      <pc:sldChg chg="del">
        <pc:chgData name="Wittman, Barry" userId="bff186cd-6ce8-41ba-8e8c-e85cdef216de" providerId="ADAL" clId="{07BCF96F-5A66-4F59-B598-C066D4CF353D}" dt="2026-02-08T15:33:56.923" v="167" actId="2696"/>
        <pc:sldMkLst>
          <pc:docMk/>
          <pc:sldMk cId="3827648913" sldId="533"/>
        </pc:sldMkLst>
      </pc:sldChg>
      <pc:sldChg chg="del">
        <pc:chgData name="Wittman, Barry" userId="bff186cd-6ce8-41ba-8e8c-e85cdef216de" providerId="ADAL" clId="{07BCF96F-5A66-4F59-B598-C066D4CF353D}" dt="2026-02-08T15:33:56.672" v="166" actId="2696"/>
        <pc:sldMkLst>
          <pc:docMk/>
          <pc:sldMk cId="265908510" sldId="534"/>
        </pc:sldMkLst>
      </pc:sldChg>
      <pc:sldChg chg="del">
        <pc:chgData name="Wittman, Barry" userId="bff186cd-6ce8-41ba-8e8c-e85cdef216de" providerId="ADAL" clId="{07BCF96F-5A66-4F59-B598-C066D4CF353D}" dt="2026-02-08T15:33:56.656" v="165" actId="2696"/>
        <pc:sldMkLst>
          <pc:docMk/>
          <pc:sldMk cId="89852870" sldId="535"/>
        </pc:sldMkLst>
      </pc:sldChg>
      <pc:sldChg chg="del">
        <pc:chgData name="Wittman, Barry" userId="bff186cd-6ce8-41ba-8e8c-e85cdef216de" providerId="ADAL" clId="{07BCF96F-5A66-4F59-B598-C066D4CF353D}" dt="2026-02-08T15:33:56.328" v="164" actId="2696"/>
        <pc:sldMkLst>
          <pc:docMk/>
          <pc:sldMk cId="390230574" sldId="536"/>
        </pc:sldMkLst>
      </pc:sldChg>
      <pc:sldChg chg="modSp del">
        <pc:chgData name="Wittman, Barry" userId="bff186cd-6ce8-41ba-8e8c-e85cdef216de" providerId="ADAL" clId="{07BCF96F-5A66-4F59-B598-C066D4CF353D}" dt="2026-02-08T15:34:33.991" v="194" actId="2696"/>
        <pc:sldMkLst>
          <pc:docMk/>
          <pc:sldMk cId="2067055683" sldId="537"/>
        </pc:sldMkLst>
        <pc:spChg chg="mod">
          <ac:chgData name="Wittman, Barry" userId="bff186cd-6ce8-41ba-8e8c-e85cdef216de" providerId="ADAL" clId="{07BCF96F-5A66-4F59-B598-C066D4CF353D}" dt="2026-02-08T15:34:25.473" v="192" actId="20577"/>
          <ac:spMkLst>
            <pc:docMk/>
            <pc:sldMk cId="2067055683" sldId="537"/>
            <ac:spMk id="4" creationId="{00000000-0000-0000-0000-000000000000}"/>
          </ac:spMkLst>
        </pc:spChg>
      </pc:sldChg>
      <pc:sldChg chg="del">
        <pc:chgData name="Wittman, Barry" userId="bff186cd-6ce8-41ba-8e8c-e85cdef216de" providerId="ADAL" clId="{07BCF96F-5A66-4F59-B598-C066D4CF353D}" dt="2026-02-08T15:34:20.656" v="184" actId="2696"/>
        <pc:sldMkLst>
          <pc:docMk/>
          <pc:sldMk cId="4039170680" sldId="538"/>
        </pc:sldMkLst>
      </pc:sldChg>
      <pc:sldChg chg="del">
        <pc:chgData name="Wittman, Barry" userId="bff186cd-6ce8-41ba-8e8c-e85cdef216de" providerId="ADAL" clId="{07BCF96F-5A66-4F59-B598-C066D4CF353D}" dt="2026-02-08T15:34:20.469" v="183" actId="2696"/>
        <pc:sldMkLst>
          <pc:docMk/>
          <pc:sldMk cId="1726941535" sldId="539"/>
        </pc:sldMkLst>
      </pc:sldChg>
      <pc:sldChg chg="del">
        <pc:chgData name="Wittman, Barry" userId="bff186cd-6ce8-41ba-8e8c-e85cdef216de" providerId="ADAL" clId="{07BCF96F-5A66-4F59-B598-C066D4CF353D}" dt="2026-02-08T15:34:20.453" v="182" actId="2696"/>
        <pc:sldMkLst>
          <pc:docMk/>
          <pc:sldMk cId="1308887368" sldId="540"/>
        </pc:sldMkLst>
      </pc:sldChg>
      <pc:sldChg chg="del">
        <pc:chgData name="Wittman, Barry" userId="bff186cd-6ce8-41ba-8e8c-e85cdef216de" providerId="ADAL" clId="{07BCF96F-5A66-4F59-B598-C066D4CF353D}" dt="2026-02-08T15:34:20.313" v="181" actId="2696"/>
        <pc:sldMkLst>
          <pc:docMk/>
          <pc:sldMk cId="2907044673" sldId="541"/>
        </pc:sldMkLst>
      </pc:sldChg>
      <pc:sldChg chg="del">
        <pc:chgData name="Wittman, Barry" userId="bff186cd-6ce8-41ba-8e8c-e85cdef216de" providerId="ADAL" clId="{07BCF96F-5A66-4F59-B598-C066D4CF353D}" dt="2026-02-08T15:34:20.094" v="180" actId="2696"/>
        <pc:sldMkLst>
          <pc:docMk/>
          <pc:sldMk cId="2088720239" sldId="542"/>
        </pc:sldMkLst>
      </pc:sldChg>
      <pc:sldChg chg="del">
        <pc:chgData name="Wittman, Barry" userId="bff186cd-6ce8-41ba-8e8c-e85cdef216de" providerId="ADAL" clId="{07BCF96F-5A66-4F59-B598-C066D4CF353D}" dt="2026-02-08T15:34:19.953" v="179" actId="2696"/>
        <pc:sldMkLst>
          <pc:docMk/>
          <pc:sldMk cId="283930733" sldId="543"/>
        </pc:sldMkLst>
      </pc:sldChg>
      <pc:sldChg chg="del">
        <pc:chgData name="Wittman, Barry" userId="bff186cd-6ce8-41ba-8e8c-e85cdef216de" providerId="ADAL" clId="{07BCF96F-5A66-4F59-B598-C066D4CF353D}" dt="2026-02-08T15:34:19.781" v="178" actId="2696"/>
        <pc:sldMkLst>
          <pc:docMk/>
          <pc:sldMk cId="1304451559" sldId="544"/>
        </pc:sldMkLst>
      </pc:sldChg>
      <pc:sldChg chg="del">
        <pc:chgData name="Wittman, Barry" userId="bff186cd-6ce8-41ba-8e8c-e85cdef216de" providerId="ADAL" clId="{07BCF96F-5A66-4F59-B598-C066D4CF353D}" dt="2026-02-08T15:34:19.563" v="177" actId="2696"/>
        <pc:sldMkLst>
          <pc:docMk/>
          <pc:sldMk cId="1045097775" sldId="545"/>
        </pc:sldMkLst>
      </pc:sldChg>
      <pc:sldChg chg="del">
        <pc:chgData name="Wittman, Barry" userId="bff186cd-6ce8-41ba-8e8c-e85cdef216de" providerId="ADAL" clId="{07BCF96F-5A66-4F59-B598-C066D4CF353D}" dt="2026-02-08T15:34:19.360" v="176" actId="2696"/>
        <pc:sldMkLst>
          <pc:docMk/>
          <pc:sldMk cId="3834427848" sldId="546"/>
        </pc:sldMkLst>
      </pc:sldChg>
      <pc:sldChg chg="del">
        <pc:chgData name="Wittman, Barry" userId="bff186cd-6ce8-41ba-8e8c-e85cdef216de" providerId="ADAL" clId="{07BCF96F-5A66-4F59-B598-C066D4CF353D}" dt="2026-02-08T15:34:33.975" v="193" actId="2696"/>
        <pc:sldMkLst>
          <pc:docMk/>
          <pc:sldMk cId="1959676609" sldId="547"/>
        </pc:sldMkLst>
      </pc:sldChg>
      <pc:sldChg chg="modSp">
        <pc:chgData name="Wittman, Barry" userId="bff186cd-6ce8-41ba-8e8c-e85cdef216de" providerId="ADAL" clId="{07BCF96F-5A66-4F59-B598-C066D4CF353D}" dt="2026-02-08T15:35:56.888" v="200" actId="1036"/>
        <pc:sldMkLst>
          <pc:docMk/>
          <pc:sldMk cId="3810394255" sldId="559"/>
        </pc:sldMkLst>
        <pc:spChg chg="mod">
          <ac:chgData name="Wittman, Barry" userId="bff186cd-6ce8-41ba-8e8c-e85cdef216de" providerId="ADAL" clId="{07BCF96F-5A66-4F59-B598-C066D4CF353D}" dt="2026-02-08T15:35:56.888" v="200" actId="1036"/>
          <ac:spMkLst>
            <pc:docMk/>
            <pc:sldMk cId="3810394255" sldId="559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07BCF96F-5A66-4F59-B598-C066D4CF353D}" dt="2026-02-08T15:35:41.868" v="197" actId="403"/>
        <pc:sldMkLst>
          <pc:docMk/>
          <pc:sldMk cId="3280340020" sldId="560"/>
        </pc:sldMkLst>
        <pc:spChg chg="mod">
          <ac:chgData name="Wittman, Barry" userId="bff186cd-6ce8-41ba-8e8c-e85cdef216de" providerId="ADAL" clId="{07BCF96F-5A66-4F59-B598-C066D4CF353D}" dt="2026-02-08T15:35:41.868" v="197" actId="403"/>
          <ac:spMkLst>
            <pc:docMk/>
            <pc:sldMk cId="3280340020" sldId="560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07BCF96F-5A66-4F59-B598-C066D4CF353D}" dt="2026-02-08T15:38:03.628" v="202" actId="16959"/>
        <pc:sldMkLst>
          <pc:docMk/>
          <pc:sldMk cId="884976581" sldId="562"/>
        </pc:sldMkLst>
        <pc:spChg chg="mod">
          <ac:chgData name="Wittman, Barry" userId="bff186cd-6ce8-41ba-8e8c-e85cdef216de" providerId="ADAL" clId="{07BCF96F-5A66-4F59-B598-C066D4CF353D}" dt="2026-02-08T15:38:03.628" v="202" actId="16959"/>
          <ac:spMkLst>
            <pc:docMk/>
            <pc:sldMk cId="884976581" sldId="562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07BCF96F-5A66-4F59-B598-C066D4CF353D}" dt="2026-02-08T15:39:22.312" v="204"/>
        <pc:sldMkLst>
          <pc:docMk/>
          <pc:sldMk cId="225726001" sldId="567"/>
        </pc:sldMkLst>
        <pc:spChg chg="mod">
          <ac:chgData name="Wittman, Barry" userId="bff186cd-6ce8-41ba-8e8c-e85cdef216de" providerId="ADAL" clId="{07BCF96F-5A66-4F59-B598-C066D4CF353D}" dt="2026-02-08T15:39:22.312" v="204"/>
          <ac:spMkLst>
            <pc:docMk/>
            <pc:sldMk cId="225726001" sldId="567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07BCF96F-5A66-4F59-B598-C066D4CF353D}" dt="2026-02-08T15:39:41.626" v="205" actId="16959"/>
        <pc:sldMkLst>
          <pc:docMk/>
          <pc:sldMk cId="2034503756" sldId="568"/>
        </pc:sldMkLst>
        <pc:spChg chg="mod">
          <ac:chgData name="Wittman, Barry" userId="bff186cd-6ce8-41ba-8e8c-e85cdef216de" providerId="ADAL" clId="{07BCF96F-5A66-4F59-B598-C066D4CF353D}" dt="2026-02-08T15:39:41.626" v="205" actId="16959"/>
          <ac:spMkLst>
            <pc:docMk/>
            <pc:sldMk cId="2034503756" sldId="568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07BCF96F-5A66-4F59-B598-C066D4CF353D}" dt="2026-02-08T15:40:05.967" v="210" actId="20577"/>
        <pc:sldMkLst>
          <pc:docMk/>
          <pc:sldMk cId="3591794601" sldId="569"/>
        </pc:sldMkLst>
        <pc:spChg chg="mod">
          <ac:chgData name="Wittman, Barry" userId="bff186cd-6ce8-41ba-8e8c-e85cdef216de" providerId="ADAL" clId="{07BCF96F-5A66-4F59-B598-C066D4CF353D}" dt="2026-02-08T15:40:05.967" v="210" actId="20577"/>
          <ac:spMkLst>
            <pc:docMk/>
            <pc:sldMk cId="3591794601" sldId="569"/>
            <ac:spMk id="2" creationId="{00000000-0000-0000-0000-000000000000}"/>
          </ac:spMkLst>
        </pc:spChg>
      </pc:sldChg>
      <pc:sldChg chg="modSp">
        <pc:chgData name="Wittman, Barry" userId="bff186cd-6ce8-41ba-8e8c-e85cdef216de" providerId="ADAL" clId="{07BCF96F-5A66-4F59-B598-C066D4CF353D}" dt="2026-02-08T15:42:33.165" v="218"/>
        <pc:sldMkLst>
          <pc:docMk/>
          <pc:sldMk cId="3871389654" sldId="576"/>
        </pc:sldMkLst>
        <pc:spChg chg="mod">
          <ac:chgData name="Wittman, Barry" userId="bff186cd-6ce8-41ba-8e8c-e85cdef216de" providerId="ADAL" clId="{07BCF96F-5A66-4F59-B598-C066D4CF353D}" dt="2026-02-08T15:42:33.165" v="218"/>
          <ac:spMkLst>
            <pc:docMk/>
            <pc:sldMk cId="3871389654" sldId="576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5:43:49.866" v="238"/>
        <pc:sldMkLst>
          <pc:docMk/>
          <pc:sldMk cId="2093207494" sldId="577"/>
        </pc:sldMkLst>
        <pc:spChg chg="mod">
          <ac:chgData name="Wittman, Barry" userId="bff186cd-6ce8-41ba-8e8c-e85cdef216de" providerId="ADAL" clId="{07BCF96F-5A66-4F59-B598-C066D4CF353D}" dt="2026-02-08T15:43:45.517" v="237" actId="114"/>
          <ac:spMkLst>
            <pc:docMk/>
            <pc:sldMk cId="2093207494" sldId="577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5:45:24.663" v="244" actId="113"/>
        <pc:sldMkLst>
          <pc:docMk/>
          <pc:sldMk cId="3645978183" sldId="578"/>
        </pc:sldMkLst>
        <pc:spChg chg="mod">
          <ac:chgData name="Wittman, Barry" userId="bff186cd-6ce8-41ba-8e8c-e85cdef216de" providerId="ADAL" clId="{07BCF96F-5A66-4F59-B598-C066D4CF353D}" dt="2026-02-08T15:45:24.663" v="244" actId="113"/>
          <ac:spMkLst>
            <pc:docMk/>
            <pc:sldMk cId="3645978183" sldId="57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5:47:55.670" v="295" actId="20577"/>
        <pc:sldMkLst>
          <pc:docMk/>
          <pc:sldMk cId="1200018984" sldId="579"/>
        </pc:sldMkLst>
        <pc:spChg chg="mod">
          <ac:chgData name="Wittman, Barry" userId="bff186cd-6ce8-41ba-8e8c-e85cdef216de" providerId="ADAL" clId="{07BCF96F-5A66-4F59-B598-C066D4CF353D}" dt="2026-02-08T15:47:55.670" v="295" actId="20577"/>
          <ac:spMkLst>
            <pc:docMk/>
            <pc:sldMk cId="1200018984" sldId="579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5:49:13.079" v="307"/>
        <pc:sldMkLst>
          <pc:docMk/>
          <pc:sldMk cId="3148032337" sldId="580"/>
        </pc:sldMkLst>
        <pc:spChg chg="mod">
          <ac:chgData name="Wittman, Barry" userId="bff186cd-6ce8-41ba-8e8c-e85cdef216de" providerId="ADAL" clId="{07BCF96F-5A66-4F59-B598-C066D4CF353D}" dt="2026-02-08T15:48:43.149" v="304" actId="20577"/>
          <ac:spMkLst>
            <pc:docMk/>
            <pc:sldMk cId="3148032337" sldId="580"/>
            <ac:spMk id="2" creationId="{00000000-0000-0000-0000-000000000000}"/>
          </ac:spMkLst>
        </pc:spChg>
        <pc:spChg chg="mod">
          <ac:chgData name="Wittman, Barry" userId="bff186cd-6ce8-41ba-8e8c-e85cdef216de" providerId="ADAL" clId="{07BCF96F-5A66-4F59-B598-C066D4CF353D}" dt="2026-02-08T15:49:04.523" v="306"/>
          <ac:spMkLst>
            <pc:docMk/>
            <pc:sldMk cId="3148032337" sldId="580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5:52:21.902" v="374" actId="20577"/>
        <pc:sldMkLst>
          <pc:docMk/>
          <pc:sldMk cId="2705904981" sldId="581"/>
        </pc:sldMkLst>
        <pc:spChg chg="mod">
          <ac:chgData name="Wittman, Barry" userId="bff186cd-6ce8-41ba-8e8c-e85cdef216de" providerId="ADAL" clId="{07BCF96F-5A66-4F59-B598-C066D4CF353D}" dt="2026-02-08T15:52:21.902" v="374" actId="20577"/>
          <ac:spMkLst>
            <pc:docMk/>
            <pc:sldMk cId="2705904981" sldId="581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5:58:13.969" v="479" actId="20577"/>
        <pc:sldMkLst>
          <pc:docMk/>
          <pc:sldMk cId="2918006931" sldId="582"/>
        </pc:sldMkLst>
        <pc:spChg chg="mod">
          <ac:chgData name="Wittman, Barry" userId="bff186cd-6ce8-41ba-8e8c-e85cdef216de" providerId="ADAL" clId="{07BCF96F-5A66-4F59-B598-C066D4CF353D}" dt="2026-02-08T15:58:13.969" v="479" actId="20577"/>
          <ac:spMkLst>
            <pc:docMk/>
            <pc:sldMk cId="2918006931" sldId="582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5:59:29.076" v="506"/>
        <pc:sldMkLst>
          <pc:docMk/>
          <pc:sldMk cId="4227553526" sldId="583"/>
        </pc:sldMkLst>
        <pc:spChg chg="mod">
          <ac:chgData name="Wittman, Barry" userId="bff186cd-6ce8-41ba-8e8c-e85cdef216de" providerId="ADAL" clId="{07BCF96F-5A66-4F59-B598-C066D4CF353D}" dt="2026-02-08T15:59:21.316" v="505" actId="20577"/>
          <ac:spMkLst>
            <pc:docMk/>
            <pc:sldMk cId="4227553526" sldId="583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6:00:18.148" v="521" actId="20577"/>
        <pc:sldMkLst>
          <pc:docMk/>
          <pc:sldMk cId="4169730451" sldId="584"/>
        </pc:sldMkLst>
        <pc:spChg chg="mod">
          <ac:chgData name="Wittman, Barry" userId="bff186cd-6ce8-41ba-8e8c-e85cdef216de" providerId="ADAL" clId="{07BCF96F-5A66-4F59-B598-C066D4CF353D}" dt="2026-02-08T16:00:18.148" v="521" actId="20577"/>
          <ac:spMkLst>
            <pc:docMk/>
            <pc:sldMk cId="4169730451" sldId="584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6:03:41.960" v="654"/>
        <pc:sldMkLst>
          <pc:docMk/>
          <pc:sldMk cId="1553930035" sldId="585"/>
        </pc:sldMkLst>
        <pc:spChg chg="mod">
          <ac:chgData name="Wittman, Barry" userId="bff186cd-6ce8-41ba-8e8c-e85cdef216de" providerId="ADAL" clId="{07BCF96F-5A66-4F59-B598-C066D4CF353D}" dt="2026-02-08T16:03:35.389" v="653" actId="20577"/>
          <ac:spMkLst>
            <pc:docMk/>
            <pc:sldMk cId="1553930035" sldId="585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6:06:22.090" v="698" actId="20577"/>
        <pc:sldMkLst>
          <pc:docMk/>
          <pc:sldMk cId="2903627948" sldId="586"/>
        </pc:sldMkLst>
        <pc:spChg chg="mod">
          <ac:chgData name="Wittman, Barry" userId="bff186cd-6ce8-41ba-8e8c-e85cdef216de" providerId="ADAL" clId="{07BCF96F-5A66-4F59-B598-C066D4CF353D}" dt="2026-02-08T16:06:22.090" v="698" actId="20577"/>
          <ac:spMkLst>
            <pc:docMk/>
            <pc:sldMk cId="2903627948" sldId="586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6:09:09.480" v="786" actId="20577"/>
        <pc:sldMkLst>
          <pc:docMk/>
          <pc:sldMk cId="1855658265" sldId="587"/>
        </pc:sldMkLst>
        <pc:spChg chg="mod">
          <ac:chgData name="Wittman, Barry" userId="bff186cd-6ce8-41ba-8e8c-e85cdef216de" providerId="ADAL" clId="{07BCF96F-5A66-4F59-B598-C066D4CF353D}" dt="2026-02-08T16:09:09.480" v="786" actId="20577"/>
          <ac:spMkLst>
            <pc:docMk/>
            <pc:sldMk cId="1855658265" sldId="587"/>
            <ac:spMk id="3" creationId="{00000000-0000-0000-0000-000000000000}"/>
          </ac:spMkLst>
        </pc:spChg>
      </pc:sldChg>
      <pc:sldChg chg="modSp add ord">
        <pc:chgData name="Wittman, Barry" userId="bff186cd-6ce8-41ba-8e8c-e85cdef216de" providerId="ADAL" clId="{07BCF96F-5A66-4F59-B598-C066D4CF353D}" dt="2026-02-08T16:14:41.699" v="807" actId="20577"/>
        <pc:sldMkLst>
          <pc:docMk/>
          <pc:sldMk cId="3099936608" sldId="588"/>
        </pc:sldMkLst>
        <pc:spChg chg="mod">
          <ac:chgData name="Wittman, Barry" userId="bff186cd-6ce8-41ba-8e8c-e85cdef216de" providerId="ADAL" clId="{07BCF96F-5A66-4F59-B598-C066D4CF353D}" dt="2026-02-08T16:14:41.699" v="807" actId="20577"/>
          <ac:spMkLst>
            <pc:docMk/>
            <pc:sldMk cId="3099936608" sldId="588"/>
            <ac:spMk id="2" creationId="{8BE7AC2F-0C12-4C35-93C8-BD17D9CCD197}"/>
          </ac:spMkLst>
        </pc:spChg>
      </pc:sldChg>
    </pc:docChg>
  </pc:docChgLst>
  <pc:docChgLst>
    <pc:chgData name="Wittman, Barry" userId="bff186cd-6ce8-41ba-8e8c-e85cdef216de" providerId="ADAL" clId="{08E5F746-5F08-44E1-B1C0-778848F953F5}"/>
    <pc:docChg chg="custSel addSld delSld modSld">
      <pc:chgData name="Wittman, Barry" userId="bff186cd-6ce8-41ba-8e8c-e85cdef216de" providerId="ADAL" clId="{08E5F746-5F08-44E1-B1C0-778848F953F5}" dt="2026-02-02T18:56:42.492" v="567" actId="20577"/>
      <pc:docMkLst>
        <pc:docMk/>
      </pc:docMkLst>
      <pc:sldChg chg="modSp">
        <pc:chgData name="Wittman, Barry" userId="bff186cd-6ce8-41ba-8e8c-e85cdef216de" providerId="ADAL" clId="{08E5F746-5F08-44E1-B1C0-778848F953F5}" dt="2026-02-02T18:32:49.762" v="8" actId="20577"/>
        <pc:sldMkLst>
          <pc:docMk/>
          <pc:sldMk cId="0" sldId="256"/>
        </pc:sldMkLst>
        <pc:spChg chg="mod">
          <ac:chgData name="Wittman, Barry" userId="bff186cd-6ce8-41ba-8e8c-e85cdef216de" providerId="ADAL" clId="{08E5F746-5F08-44E1-B1C0-778848F953F5}" dt="2026-02-02T18:32:49.762" v="8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08E5F746-5F08-44E1-B1C0-778848F953F5}" dt="2026-02-02T18:56:42.492" v="567" actId="20577"/>
        <pc:sldMkLst>
          <pc:docMk/>
          <pc:sldMk cId="0" sldId="297"/>
        </pc:sldMkLst>
        <pc:spChg chg="mod">
          <ac:chgData name="Wittman, Barry" userId="bff186cd-6ce8-41ba-8e8c-e85cdef216de" providerId="ADAL" clId="{08E5F746-5F08-44E1-B1C0-778848F953F5}" dt="2026-02-02T18:56:42.492" v="567" actId="20577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08E5F746-5F08-44E1-B1C0-778848F953F5}" dt="2026-02-02T18:56:26.615" v="564" actId="20577"/>
        <pc:sldMkLst>
          <pc:docMk/>
          <pc:sldMk cId="0" sldId="298"/>
        </pc:sldMkLst>
        <pc:spChg chg="mod">
          <ac:chgData name="Wittman, Barry" userId="bff186cd-6ce8-41ba-8e8c-e85cdef216de" providerId="ADAL" clId="{08E5F746-5F08-44E1-B1C0-778848F953F5}" dt="2026-02-02T18:56:26.615" v="564" actId="20577"/>
          <ac:spMkLst>
            <pc:docMk/>
            <pc:sldMk cId="0" sldId="29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8E5F746-5F08-44E1-B1C0-778848F953F5}" dt="2026-02-02T18:33:12.062" v="35" actId="20577"/>
        <pc:sldMkLst>
          <pc:docMk/>
          <pc:sldMk cId="0" sldId="313"/>
        </pc:sldMkLst>
        <pc:spChg chg="mod">
          <ac:chgData name="Wittman, Barry" userId="bff186cd-6ce8-41ba-8e8c-e85cdef216de" providerId="ADAL" clId="{08E5F746-5F08-44E1-B1C0-778848F953F5}" dt="2026-02-02T18:33:12.062" v="35" actId="20577"/>
          <ac:spMkLst>
            <pc:docMk/>
            <pc:sldMk cId="0" sldId="313"/>
            <ac:spMk id="3" creationId="{00000000-0000-0000-0000-000000000000}"/>
          </ac:spMkLst>
        </pc:spChg>
      </pc:sldChg>
    </pc:docChg>
  </pc:docChgLst>
  <pc:docChgLst>
    <pc:chgData name="Wittman, Barry" userId="bff186cd-6ce8-41ba-8e8c-e85cdef216de" providerId="ADAL" clId="{62D27B2C-8304-4490-8D47-9853EB30F051}"/>
    <pc:docChg chg="modSld">
      <pc:chgData name="Wittman, Barry" userId="bff186cd-6ce8-41ba-8e8c-e85cdef216de" providerId="ADAL" clId="{62D27B2C-8304-4490-8D47-9853EB30F051}" dt="2026-01-23T14:05:25.927" v="0" actId="6549"/>
      <pc:docMkLst>
        <pc:docMk/>
      </pc:docMkLst>
      <pc:sldChg chg="modSp modAnim">
        <pc:chgData name="Wittman, Barry" userId="bff186cd-6ce8-41ba-8e8c-e85cdef216de" providerId="ADAL" clId="{62D27B2C-8304-4490-8D47-9853EB30F051}" dt="2026-01-23T14:05:25.927" v="0" actId="6549"/>
        <pc:sldMkLst>
          <pc:docMk/>
          <pc:sldMk cId="0" sldId="313"/>
        </pc:sldMkLst>
        <pc:spChg chg="mod">
          <ac:chgData name="Wittman, Barry" userId="bff186cd-6ce8-41ba-8e8c-e85cdef216de" providerId="ADAL" clId="{62D27B2C-8304-4490-8D47-9853EB30F051}" dt="2026-01-23T14:05:25.927" v="0" actId="6549"/>
          <ac:spMkLst>
            <pc:docMk/>
            <pc:sldMk cId="0" sldId="313"/>
            <ac:spMk id="3" creationId="{00000000-0000-0000-0000-000000000000}"/>
          </ac:spMkLst>
        </pc:spChg>
      </pc:sldChg>
    </pc:docChg>
  </pc:docChgLst>
  <pc:docChgLst>
    <pc:chgData name="Wittman, Barry" userId="bff186cd-6ce8-41ba-8e8c-e85cdef216de" providerId="ADAL" clId="{2448C1A6-9CB1-46F6-8BD4-46E1D129AF2D}"/>
    <pc:docChg chg="custSel modSld">
      <pc:chgData name="Wittman, Barry" userId="bff186cd-6ce8-41ba-8e8c-e85cdef216de" providerId="ADAL" clId="{2448C1A6-9CB1-46F6-8BD4-46E1D129AF2D}" dt="2026-02-04T18:55:24.226" v="1026" actId="113"/>
      <pc:docMkLst>
        <pc:docMk/>
      </pc:docMkLst>
      <pc:sldChg chg="modSp modAnim">
        <pc:chgData name="Wittman, Barry" userId="bff186cd-6ce8-41ba-8e8c-e85cdef216de" providerId="ADAL" clId="{2448C1A6-9CB1-46F6-8BD4-46E1D129AF2D}" dt="2026-02-04T18:55:24.226" v="1026" actId="113"/>
        <pc:sldMkLst>
          <pc:docMk/>
          <pc:sldMk cId="0" sldId="297"/>
        </pc:sldMkLst>
        <pc:spChg chg="mod">
          <ac:chgData name="Wittman, Barry" userId="bff186cd-6ce8-41ba-8e8c-e85cdef216de" providerId="ADAL" clId="{2448C1A6-9CB1-46F6-8BD4-46E1D129AF2D}" dt="2026-02-04T18:55:24.226" v="1026" actId="113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55:06.600" v="1000" actId="6549"/>
        <pc:sldMkLst>
          <pc:docMk/>
          <pc:sldMk cId="0" sldId="298"/>
        </pc:sldMkLst>
        <pc:spChg chg="mod">
          <ac:chgData name="Wittman, Barry" userId="bff186cd-6ce8-41ba-8e8c-e85cdef216de" providerId="ADAL" clId="{2448C1A6-9CB1-46F6-8BD4-46E1D129AF2D}" dt="2026-02-04T18:55:06.600" v="1000" actId="6549"/>
          <ac:spMkLst>
            <pc:docMk/>
            <pc:sldMk cId="0" sldId="29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17:23.099" v="44"/>
        <pc:sldMkLst>
          <pc:docMk/>
          <pc:sldMk cId="2791961025" sldId="556"/>
        </pc:sldMkLst>
        <pc:spChg chg="mod">
          <ac:chgData name="Wittman, Barry" userId="bff186cd-6ce8-41ba-8e8c-e85cdef216de" providerId="ADAL" clId="{2448C1A6-9CB1-46F6-8BD4-46E1D129AF2D}" dt="2026-02-04T18:17:11.517" v="42"/>
          <ac:spMkLst>
            <pc:docMk/>
            <pc:sldMk cId="2791961025" sldId="556"/>
            <ac:spMk id="3" creationId="{00000000-0000-0000-0000-000000000000}"/>
          </ac:spMkLst>
        </pc:spChg>
      </pc:sldChg>
      <pc:sldChg chg="modAnim">
        <pc:chgData name="Wittman, Barry" userId="bff186cd-6ce8-41ba-8e8c-e85cdef216de" providerId="ADAL" clId="{2448C1A6-9CB1-46F6-8BD4-46E1D129AF2D}" dt="2026-02-04T18:17:47.875" v="45"/>
        <pc:sldMkLst>
          <pc:docMk/>
          <pc:sldMk cId="2404743406" sldId="557"/>
        </pc:sldMkLst>
      </pc:sldChg>
      <pc:sldChg chg="modSp modAnim">
        <pc:chgData name="Wittman, Barry" userId="bff186cd-6ce8-41ba-8e8c-e85cdef216de" providerId="ADAL" clId="{2448C1A6-9CB1-46F6-8BD4-46E1D129AF2D}" dt="2026-02-04T18:22:12.081" v="180" actId="20577"/>
        <pc:sldMkLst>
          <pc:docMk/>
          <pc:sldMk cId="1739669798" sldId="558"/>
        </pc:sldMkLst>
        <pc:spChg chg="mod">
          <ac:chgData name="Wittman, Barry" userId="bff186cd-6ce8-41ba-8e8c-e85cdef216de" providerId="ADAL" clId="{2448C1A6-9CB1-46F6-8BD4-46E1D129AF2D}" dt="2026-02-04T18:22:12.081" v="180" actId="20577"/>
          <ac:spMkLst>
            <pc:docMk/>
            <pc:sldMk cId="1739669798" sldId="55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24:27.208" v="231"/>
        <pc:sldMkLst>
          <pc:docMk/>
          <pc:sldMk cId="3810394255" sldId="559"/>
        </pc:sldMkLst>
        <pc:spChg chg="mod">
          <ac:chgData name="Wittman, Barry" userId="bff186cd-6ce8-41ba-8e8c-e85cdef216de" providerId="ADAL" clId="{2448C1A6-9CB1-46F6-8BD4-46E1D129AF2D}" dt="2026-02-04T18:24:22.136" v="230"/>
          <ac:spMkLst>
            <pc:docMk/>
            <pc:sldMk cId="3810394255" sldId="559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26:26.514" v="282"/>
        <pc:sldMkLst>
          <pc:docMk/>
          <pc:sldMk cId="3280340020" sldId="560"/>
        </pc:sldMkLst>
        <pc:spChg chg="mod">
          <ac:chgData name="Wittman, Barry" userId="bff186cd-6ce8-41ba-8e8c-e85cdef216de" providerId="ADAL" clId="{2448C1A6-9CB1-46F6-8BD4-46E1D129AF2D}" dt="2026-02-04T18:26:19.174" v="280" actId="20577"/>
          <ac:spMkLst>
            <pc:docMk/>
            <pc:sldMk cId="3280340020" sldId="560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28:13.271" v="329" actId="20577"/>
        <pc:sldMkLst>
          <pc:docMk/>
          <pc:sldMk cId="2515653494" sldId="561"/>
        </pc:sldMkLst>
        <pc:spChg chg="mod">
          <ac:chgData name="Wittman, Barry" userId="bff186cd-6ce8-41ba-8e8c-e85cdef216de" providerId="ADAL" clId="{2448C1A6-9CB1-46F6-8BD4-46E1D129AF2D}" dt="2026-02-04T18:28:13.271" v="329" actId="20577"/>
          <ac:spMkLst>
            <pc:docMk/>
            <pc:sldMk cId="2515653494" sldId="561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30:57.629" v="390"/>
        <pc:sldMkLst>
          <pc:docMk/>
          <pc:sldMk cId="884976581" sldId="562"/>
        </pc:sldMkLst>
        <pc:spChg chg="mod">
          <ac:chgData name="Wittman, Barry" userId="bff186cd-6ce8-41ba-8e8c-e85cdef216de" providerId="ADAL" clId="{2448C1A6-9CB1-46F6-8BD4-46E1D129AF2D}" dt="2026-02-04T18:30:48.829" v="389"/>
          <ac:spMkLst>
            <pc:docMk/>
            <pc:sldMk cId="884976581" sldId="562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35:04.699" v="483"/>
        <pc:sldMkLst>
          <pc:docMk/>
          <pc:sldMk cId="1738753430" sldId="563"/>
        </pc:sldMkLst>
        <pc:spChg chg="mod">
          <ac:chgData name="Wittman, Barry" userId="bff186cd-6ce8-41ba-8e8c-e85cdef216de" providerId="ADAL" clId="{2448C1A6-9CB1-46F6-8BD4-46E1D129AF2D}" dt="2026-02-04T18:34:57.361" v="482" actId="27636"/>
          <ac:spMkLst>
            <pc:docMk/>
            <pc:sldMk cId="1738753430" sldId="563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37:12.039" v="552"/>
        <pc:sldMkLst>
          <pc:docMk/>
          <pc:sldMk cId="2925021836" sldId="564"/>
        </pc:sldMkLst>
        <pc:spChg chg="mod">
          <ac:chgData name="Wittman, Barry" userId="bff186cd-6ce8-41ba-8e8c-e85cdef216de" providerId="ADAL" clId="{2448C1A6-9CB1-46F6-8BD4-46E1D129AF2D}" dt="2026-02-04T18:37:07.046" v="551" actId="6549"/>
          <ac:spMkLst>
            <pc:docMk/>
            <pc:sldMk cId="2925021836" sldId="564"/>
            <ac:spMk id="3" creationId="{00000000-0000-0000-0000-000000000000}"/>
          </ac:spMkLst>
        </pc:spChg>
      </pc:sldChg>
      <pc:sldChg chg="addSp delSp modSp delAnim modAnim">
        <pc:chgData name="Wittman, Barry" userId="bff186cd-6ce8-41ba-8e8c-e85cdef216de" providerId="ADAL" clId="{2448C1A6-9CB1-46F6-8BD4-46E1D129AF2D}" dt="2026-02-04T18:43:06.088" v="691" actId="27636"/>
        <pc:sldMkLst>
          <pc:docMk/>
          <pc:sldMk cId="863772023" sldId="565"/>
        </pc:sldMkLst>
        <pc:spChg chg="mod">
          <ac:chgData name="Wittman, Barry" userId="bff186cd-6ce8-41ba-8e8c-e85cdef216de" providerId="ADAL" clId="{2448C1A6-9CB1-46F6-8BD4-46E1D129AF2D}" dt="2026-02-04T18:43:06.088" v="691" actId="27636"/>
          <ac:spMkLst>
            <pc:docMk/>
            <pc:sldMk cId="863772023" sldId="565"/>
            <ac:spMk id="3" creationId="{00000000-0000-0000-0000-000000000000}"/>
          </ac:spMkLst>
        </pc:spChg>
        <pc:spChg chg="add del mod">
          <ac:chgData name="Wittman, Barry" userId="bff186cd-6ce8-41ba-8e8c-e85cdef216de" providerId="ADAL" clId="{2448C1A6-9CB1-46F6-8BD4-46E1D129AF2D}" dt="2026-02-04T18:38:58.763" v="611" actId="478"/>
          <ac:spMkLst>
            <pc:docMk/>
            <pc:sldMk cId="863772023" sldId="565"/>
            <ac:spMk id="4" creationId="{00000000-0000-0000-0000-000000000000}"/>
          </ac:spMkLst>
        </pc:spChg>
        <pc:spChg chg="add del mod">
          <ac:chgData name="Wittman, Barry" userId="bff186cd-6ce8-41ba-8e8c-e85cdef216de" providerId="ADAL" clId="{2448C1A6-9CB1-46F6-8BD4-46E1D129AF2D}" dt="2026-02-04T18:39:01.190" v="612" actId="478"/>
          <ac:spMkLst>
            <pc:docMk/>
            <pc:sldMk cId="863772023" sldId="565"/>
            <ac:spMk id="1027" creationId="{00000000-0000-0000-0000-000000000000}"/>
          </ac:spMkLst>
        </pc:spChg>
        <pc:graphicFrameChg chg="del mod replId">
          <ac:chgData name="Wittman, Barry" userId="bff186cd-6ce8-41ba-8e8c-e85cdef216de" providerId="ADAL" clId="{2448C1A6-9CB1-46F6-8BD4-46E1D129AF2D}" dt="2026-02-04T18:38:21.370" v="594"/>
          <ac:graphicFrameMkLst>
            <pc:docMk/>
            <pc:sldMk cId="863772023" sldId="565"/>
            <ac:graphicFrameMk id="5" creationId="{00000000-0000-0000-0000-000000000000}"/>
          </ac:graphicFrameMkLst>
        </pc:graphicFrameChg>
        <pc:graphicFrameChg chg="del mod replId">
          <ac:chgData name="Wittman, Barry" userId="bff186cd-6ce8-41ba-8e8c-e85cdef216de" providerId="ADAL" clId="{2448C1A6-9CB1-46F6-8BD4-46E1D129AF2D}" dt="2026-02-04T18:38:46.069" v="606"/>
          <ac:graphicFrameMkLst>
            <pc:docMk/>
            <pc:sldMk cId="863772023" sldId="565"/>
            <ac:graphicFrameMk id="7" creationId="{00000000-0000-0000-0000-000000000000}"/>
          </ac:graphicFrameMkLst>
        </pc:graphicFrameChg>
      </pc:sldChg>
      <pc:sldChg chg="addSp delSp modSp delAnim modAnim">
        <pc:chgData name="Wittman, Barry" userId="bff186cd-6ce8-41ba-8e8c-e85cdef216de" providerId="ADAL" clId="{2448C1A6-9CB1-46F6-8BD4-46E1D129AF2D}" dt="2026-02-04T18:42:32.074" v="682"/>
        <pc:sldMkLst>
          <pc:docMk/>
          <pc:sldMk cId="3745998599" sldId="566"/>
        </pc:sldMkLst>
        <pc:spChg chg="mod">
          <ac:chgData name="Wittman, Barry" userId="bff186cd-6ce8-41ba-8e8c-e85cdef216de" providerId="ADAL" clId="{2448C1A6-9CB1-46F6-8BD4-46E1D129AF2D}" dt="2026-02-04T18:42:32.074" v="682"/>
          <ac:spMkLst>
            <pc:docMk/>
            <pc:sldMk cId="3745998599" sldId="566"/>
            <ac:spMk id="2" creationId="{00000000-0000-0000-0000-000000000000}"/>
          </ac:spMkLst>
        </pc:spChg>
        <pc:spChg chg="mod">
          <ac:chgData name="Wittman, Barry" userId="bff186cd-6ce8-41ba-8e8c-e85cdef216de" providerId="ADAL" clId="{2448C1A6-9CB1-46F6-8BD4-46E1D129AF2D}" dt="2026-02-04T18:41:42.287" v="680" actId="27636"/>
          <ac:spMkLst>
            <pc:docMk/>
            <pc:sldMk cId="3745998599" sldId="566"/>
            <ac:spMk id="3" creationId="{00000000-0000-0000-0000-000000000000}"/>
          </ac:spMkLst>
        </pc:spChg>
        <pc:spChg chg="add del mod">
          <ac:chgData name="Wittman, Barry" userId="bff186cd-6ce8-41ba-8e8c-e85cdef216de" providerId="ADAL" clId="{2448C1A6-9CB1-46F6-8BD4-46E1D129AF2D}" dt="2026-02-04T18:40:20.778" v="641" actId="478"/>
          <ac:spMkLst>
            <pc:docMk/>
            <pc:sldMk cId="3745998599" sldId="566"/>
            <ac:spMk id="2050" creationId="{00000000-0000-0000-0000-000000000000}"/>
          </ac:spMkLst>
        </pc:spChg>
        <pc:spChg chg="add del mod">
          <ac:chgData name="Wittman, Barry" userId="bff186cd-6ce8-41ba-8e8c-e85cdef216de" providerId="ADAL" clId="{2448C1A6-9CB1-46F6-8BD4-46E1D129AF2D}" dt="2026-02-04T18:40:41.628" v="651" actId="478"/>
          <ac:spMkLst>
            <pc:docMk/>
            <pc:sldMk cId="3745998599" sldId="566"/>
            <ac:spMk id="2051" creationId="{00000000-0000-0000-0000-000000000000}"/>
          </ac:spMkLst>
        </pc:spChg>
        <pc:spChg chg="add del mod">
          <ac:chgData name="Wittman, Barry" userId="bff186cd-6ce8-41ba-8e8c-e85cdef216de" providerId="ADAL" clId="{2448C1A6-9CB1-46F6-8BD4-46E1D129AF2D}" dt="2026-02-04T18:41:22.540" v="671" actId="478"/>
          <ac:spMkLst>
            <pc:docMk/>
            <pc:sldMk cId="3745998599" sldId="566"/>
            <ac:spMk id="2053" creationId="{00000000-0000-0000-0000-000000000000}"/>
          </ac:spMkLst>
        </pc:spChg>
        <pc:spChg chg="add del mod">
          <ac:chgData name="Wittman, Barry" userId="bff186cd-6ce8-41ba-8e8c-e85cdef216de" providerId="ADAL" clId="{2448C1A6-9CB1-46F6-8BD4-46E1D129AF2D}" dt="2026-02-04T18:41:16.334" v="670" actId="478"/>
          <ac:spMkLst>
            <pc:docMk/>
            <pc:sldMk cId="3745998599" sldId="566"/>
            <ac:spMk id="2055" creationId="{00000000-0000-0000-0000-000000000000}"/>
          </ac:spMkLst>
        </pc:spChg>
        <pc:graphicFrameChg chg="del mod replId">
          <ac:chgData name="Wittman, Barry" userId="bff186cd-6ce8-41ba-8e8c-e85cdef216de" providerId="ADAL" clId="{2448C1A6-9CB1-46F6-8BD4-46E1D129AF2D}" dt="2026-02-04T18:40:11.589" v="633"/>
          <ac:graphicFrameMkLst>
            <pc:docMk/>
            <pc:sldMk cId="3745998599" sldId="566"/>
            <ac:graphicFrameMk id="4" creationId="{00000000-0000-0000-0000-000000000000}"/>
          </ac:graphicFrameMkLst>
        </pc:graphicFrameChg>
        <pc:graphicFrameChg chg="del">
          <ac:chgData name="Wittman, Barry" userId="bff186cd-6ce8-41ba-8e8c-e85cdef216de" providerId="ADAL" clId="{2448C1A6-9CB1-46F6-8BD4-46E1D129AF2D}" dt="2026-02-04T18:41:00.043" v="662" actId="478"/>
          <ac:graphicFrameMkLst>
            <pc:docMk/>
            <pc:sldMk cId="3745998599" sldId="566"/>
            <ac:graphicFrameMk id="6" creationId="{00000000-0000-0000-0000-000000000000}"/>
          </ac:graphicFrameMkLst>
        </pc:graphicFrameChg>
        <pc:graphicFrameChg chg="del mod replId">
          <ac:chgData name="Wittman, Barry" userId="bff186cd-6ce8-41ba-8e8c-e85cdef216de" providerId="ADAL" clId="{2448C1A6-9CB1-46F6-8BD4-46E1D129AF2D}" dt="2026-02-04T18:40:36.914" v="649"/>
          <ac:graphicFrameMkLst>
            <pc:docMk/>
            <pc:sldMk cId="3745998599" sldId="566"/>
            <ac:graphicFrameMk id="7" creationId="{00000000-0000-0000-0000-000000000000}"/>
          </ac:graphicFrameMkLst>
        </pc:graphicFrameChg>
        <pc:graphicFrameChg chg="del mod replId">
          <ac:chgData name="Wittman, Barry" userId="bff186cd-6ce8-41ba-8e8c-e85cdef216de" providerId="ADAL" clId="{2448C1A6-9CB1-46F6-8BD4-46E1D129AF2D}" dt="2026-02-04T18:40:49.538" v="656"/>
          <ac:graphicFrameMkLst>
            <pc:docMk/>
            <pc:sldMk cId="3745998599" sldId="566"/>
            <ac:graphicFrameMk id="9" creationId="{00000000-0000-0000-0000-000000000000}"/>
          </ac:graphicFrameMkLst>
        </pc:graphicFrameChg>
        <pc:graphicFrameChg chg="del mod replId">
          <ac:chgData name="Wittman, Barry" userId="bff186cd-6ce8-41ba-8e8c-e85cdef216de" providerId="ADAL" clId="{2448C1A6-9CB1-46F6-8BD4-46E1D129AF2D}" dt="2026-02-04T18:41:07.148" v="664"/>
          <ac:graphicFrameMkLst>
            <pc:docMk/>
            <pc:sldMk cId="3745998599" sldId="566"/>
            <ac:graphicFrameMk id="11" creationId="{00000000-0000-0000-0000-000000000000}"/>
          </ac:graphicFrameMkLst>
        </pc:graphicFrameChg>
      </pc:sldChg>
      <pc:sldChg chg="modSp modAnim">
        <pc:chgData name="Wittman, Barry" userId="bff186cd-6ce8-41ba-8e8c-e85cdef216de" providerId="ADAL" clId="{2448C1A6-9CB1-46F6-8BD4-46E1D129AF2D}" dt="2026-02-04T18:45:10.344" v="740"/>
        <pc:sldMkLst>
          <pc:docMk/>
          <pc:sldMk cId="225726001" sldId="567"/>
        </pc:sldMkLst>
        <pc:spChg chg="mod">
          <ac:chgData name="Wittman, Barry" userId="bff186cd-6ce8-41ba-8e8c-e85cdef216de" providerId="ADAL" clId="{2448C1A6-9CB1-46F6-8BD4-46E1D129AF2D}" dt="2026-02-04T18:45:00.740" v="739" actId="20577"/>
          <ac:spMkLst>
            <pc:docMk/>
            <pc:sldMk cId="225726001" sldId="567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47:31.253" v="803"/>
        <pc:sldMkLst>
          <pc:docMk/>
          <pc:sldMk cId="2034503756" sldId="568"/>
        </pc:sldMkLst>
        <pc:spChg chg="mod">
          <ac:chgData name="Wittman, Barry" userId="bff186cd-6ce8-41ba-8e8c-e85cdef216de" providerId="ADAL" clId="{2448C1A6-9CB1-46F6-8BD4-46E1D129AF2D}" dt="2026-02-04T18:47:23.557" v="802" actId="6549"/>
          <ac:spMkLst>
            <pc:docMk/>
            <pc:sldMk cId="2034503756" sldId="56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49:44.334" v="865"/>
        <pc:sldMkLst>
          <pc:docMk/>
          <pc:sldMk cId="3591794601" sldId="569"/>
        </pc:sldMkLst>
        <pc:spChg chg="mod">
          <ac:chgData name="Wittman, Barry" userId="bff186cd-6ce8-41ba-8e8c-e85cdef216de" providerId="ADAL" clId="{2448C1A6-9CB1-46F6-8BD4-46E1D129AF2D}" dt="2026-02-04T18:49:44.334" v="865"/>
          <ac:spMkLst>
            <pc:docMk/>
            <pc:sldMk cId="3591794601" sldId="569"/>
            <ac:spMk id="3" creationId="{00000000-0000-0000-0000-000000000000}"/>
          </ac:spMkLst>
        </pc:spChg>
      </pc:sldChg>
      <pc:sldChg chg="addSp delSp modSp delAnim modAnim">
        <pc:chgData name="Wittman, Barry" userId="bff186cd-6ce8-41ba-8e8c-e85cdef216de" providerId="ADAL" clId="{2448C1A6-9CB1-46F6-8BD4-46E1D129AF2D}" dt="2026-02-04T18:51:07.181" v="880"/>
        <pc:sldMkLst>
          <pc:docMk/>
          <pc:sldMk cId="2337508245" sldId="574"/>
        </pc:sldMkLst>
        <pc:spChg chg="mod">
          <ac:chgData name="Wittman, Barry" userId="bff186cd-6ce8-41ba-8e8c-e85cdef216de" providerId="ADAL" clId="{2448C1A6-9CB1-46F6-8BD4-46E1D129AF2D}" dt="2026-02-04T18:51:07.181" v="880"/>
          <ac:spMkLst>
            <pc:docMk/>
            <pc:sldMk cId="2337508245" sldId="574"/>
            <ac:spMk id="3" creationId="{00000000-0000-0000-0000-000000000000}"/>
          </ac:spMkLst>
        </pc:spChg>
        <pc:spChg chg="add del mod">
          <ac:chgData name="Wittman, Barry" userId="bff186cd-6ce8-41ba-8e8c-e85cdef216de" providerId="ADAL" clId="{2448C1A6-9CB1-46F6-8BD4-46E1D129AF2D}" dt="2026-02-04T18:50:44.929" v="873" actId="478"/>
          <ac:spMkLst>
            <pc:docMk/>
            <pc:sldMk cId="2337508245" sldId="574"/>
            <ac:spMk id="4" creationId="{00000000-0000-0000-0000-000000000000}"/>
          </ac:spMkLst>
        </pc:spChg>
        <pc:graphicFrameChg chg="del mod replId">
          <ac:chgData name="Wittman, Barry" userId="bff186cd-6ce8-41ba-8e8c-e85cdef216de" providerId="ADAL" clId="{2448C1A6-9CB1-46F6-8BD4-46E1D129AF2D}" dt="2026-02-04T18:50:31.813" v="868"/>
          <ac:graphicFrameMkLst>
            <pc:docMk/>
            <pc:sldMk cId="2337508245" sldId="574"/>
            <ac:graphicFrameMk id="5" creationId="{00000000-0000-0000-0000-000000000000}"/>
          </ac:graphicFrameMkLst>
        </pc:graphicFrameChg>
      </pc:sldChg>
    </pc:docChg>
  </pc:docChgLst>
  <pc:docChgLst>
    <pc:chgData name="Wittman, Barry" userId="bff186cd-6ce8-41ba-8e8c-e85cdef216de" providerId="ADAL" clId="{6B81FCC9-EF7B-48B6-89E6-C3408D281F12}"/>
    <pc:docChg chg="undo custSel addSld delSld modSld">
      <pc:chgData name="Wittman, Barry" userId="bff186cd-6ce8-41ba-8e8c-e85cdef216de" providerId="ADAL" clId="{6B81FCC9-EF7B-48B6-89E6-C3408D281F12}" dt="2026-01-28T21:27:39.360" v="347"/>
      <pc:docMkLst>
        <pc:docMk/>
      </pc:docMkLst>
      <pc:sldChg chg="modSp">
        <pc:chgData name="Wittman, Barry" userId="bff186cd-6ce8-41ba-8e8c-e85cdef216de" providerId="ADAL" clId="{6B81FCC9-EF7B-48B6-89E6-C3408D281F12}" dt="2026-01-28T20:43:12.083" v="1" actId="20577"/>
        <pc:sldMkLst>
          <pc:docMk/>
          <pc:sldMk cId="0" sldId="256"/>
        </pc:sldMkLst>
        <pc:spChg chg="mod">
          <ac:chgData name="Wittman, Barry" userId="bff186cd-6ce8-41ba-8e8c-e85cdef216de" providerId="ADAL" clId="{6B81FCC9-EF7B-48B6-89E6-C3408D281F12}" dt="2026-01-28T20:43:12.083" v="1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6B81FCC9-EF7B-48B6-89E6-C3408D281F12}" dt="2026-01-28T21:02:02.989" v="143" actId="20577"/>
        <pc:sldMkLst>
          <pc:docMk/>
          <pc:sldMk cId="0" sldId="297"/>
        </pc:sldMkLst>
        <pc:spChg chg="mod">
          <ac:chgData name="Wittman, Barry" userId="bff186cd-6ce8-41ba-8e8c-e85cdef216de" providerId="ADAL" clId="{6B81FCC9-EF7B-48B6-89E6-C3408D281F12}" dt="2026-01-28T21:02:02.989" v="143" actId="20577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6B81FCC9-EF7B-48B6-89E6-C3408D281F12}" dt="2026-01-28T21:27:39.360" v="347"/>
        <pc:sldMkLst>
          <pc:docMk/>
          <pc:sldMk cId="0" sldId="298"/>
        </pc:sldMkLst>
        <pc:spChg chg="mod">
          <ac:chgData name="Wittman, Barry" userId="bff186cd-6ce8-41ba-8e8c-e85cdef216de" providerId="ADAL" clId="{6B81FCC9-EF7B-48B6-89E6-C3408D281F12}" dt="2026-01-28T21:27:39.360" v="347"/>
          <ac:spMkLst>
            <pc:docMk/>
            <pc:sldMk cId="0" sldId="29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6B81FCC9-EF7B-48B6-89E6-C3408D281F12}" dt="2026-01-28T21:25:58.018" v="346" actId="27636"/>
        <pc:sldMkLst>
          <pc:docMk/>
          <pc:sldMk cId="0" sldId="323"/>
        </pc:sldMkLst>
        <pc:spChg chg="mod">
          <ac:chgData name="Wittman, Barry" userId="bff186cd-6ce8-41ba-8e8c-e85cdef216de" providerId="ADAL" clId="{6B81FCC9-EF7B-48B6-89E6-C3408D281F12}" dt="2026-01-28T21:25:58.018" v="346" actId="27636"/>
          <ac:spMkLst>
            <pc:docMk/>
            <pc:sldMk cId="0" sldId="323"/>
            <ac:spMk id="5" creationId="{00000000-0000-0000-0000-000000000000}"/>
          </ac:spMkLst>
        </pc:spChg>
      </pc:sldChg>
    </pc:docChg>
  </pc:docChgLst>
  <pc:docChgLst>
    <pc:chgData name="Wittman, Barry" userId="bff186cd-6ce8-41ba-8e8c-e85cdef216de" providerId="ADAL" clId="{9A9F1373-88D9-4977-B7C6-D1F482155040}"/>
    <pc:docChg chg="custSel addSld delSld modSld">
      <pc:chgData name="Wittman, Barry" userId="bff186cd-6ce8-41ba-8e8c-e85cdef216de" providerId="ADAL" clId="{9A9F1373-88D9-4977-B7C6-D1F482155040}" dt="2026-02-04T18:13:00.474" v="73" actId="113"/>
      <pc:docMkLst>
        <pc:docMk/>
      </pc:docMkLst>
      <pc:sldChg chg="modSp">
        <pc:chgData name="Wittman, Barry" userId="bff186cd-6ce8-41ba-8e8c-e85cdef216de" providerId="ADAL" clId="{9A9F1373-88D9-4977-B7C6-D1F482155040}" dt="2026-02-04T18:07:21.661" v="5" actId="20577"/>
        <pc:sldMkLst>
          <pc:docMk/>
          <pc:sldMk cId="0" sldId="256"/>
        </pc:sldMkLst>
        <pc:spChg chg="mod">
          <ac:chgData name="Wittman, Barry" userId="bff186cd-6ce8-41ba-8e8c-e85cdef216de" providerId="ADAL" clId="{9A9F1373-88D9-4977-B7C6-D1F482155040}" dt="2026-02-04T18:07:21.661" v="5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9A9F1373-88D9-4977-B7C6-D1F482155040}" dt="2026-02-04T18:07:32.551" v="28" actId="20577"/>
        <pc:sldMkLst>
          <pc:docMk/>
          <pc:sldMk cId="0" sldId="313"/>
        </pc:sldMkLst>
        <pc:spChg chg="mod">
          <ac:chgData name="Wittman, Barry" userId="bff186cd-6ce8-41ba-8e8c-e85cdef216de" providerId="ADAL" clId="{9A9F1373-88D9-4977-B7C6-D1F482155040}" dt="2026-02-04T18:07:32.551" v="28" actId="20577"/>
          <ac:spMkLst>
            <pc:docMk/>
            <pc:sldMk cId="0" sldId="313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9A9F1373-88D9-4977-B7C6-D1F482155040}" dt="2026-02-04T18:09:47.701" v="37" actId="20577"/>
        <pc:sldMkLst>
          <pc:docMk/>
          <pc:sldMk cId="0" sldId="323"/>
        </pc:sldMkLst>
        <pc:spChg chg="mod">
          <ac:chgData name="Wittman, Barry" userId="bff186cd-6ce8-41ba-8e8c-e85cdef216de" providerId="ADAL" clId="{9A9F1373-88D9-4977-B7C6-D1F482155040}" dt="2026-02-04T18:09:47.701" v="37" actId="20577"/>
          <ac:spMkLst>
            <pc:docMk/>
            <pc:sldMk cId="0" sldId="323"/>
            <ac:spMk id="5" creationId="{00000000-0000-0000-0000-000000000000}"/>
          </ac:spMkLst>
        </pc:spChg>
      </pc:sldChg>
      <pc:sldChg chg="add">
        <pc:chgData name="Wittman, Barry" userId="bff186cd-6ce8-41ba-8e8c-e85cdef216de" providerId="ADAL" clId="{9A9F1373-88D9-4977-B7C6-D1F482155040}" dt="2026-02-04T18:11:09.750" v="49"/>
        <pc:sldMkLst>
          <pc:docMk/>
          <pc:sldMk cId="3622298139" sldId="555"/>
        </pc:sldMkLst>
      </pc:sldChg>
      <pc:sldChg chg="modSp add">
        <pc:chgData name="Wittman, Barry" userId="bff186cd-6ce8-41ba-8e8c-e85cdef216de" providerId="ADAL" clId="{9A9F1373-88D9-4977-B7C6-D1F482155040}" dt="2026-02-04T18:11:09.895" v="50" actId="27636"/>
        <pc:sldMkLst>
          <pc:docMk/>
          <pc:sldMk cId="2791961025" sldId="556"/>
        </pc:sldMkLst>
        <pc:spChg chg="mod">
          <ac:chgData name="Wittman, Barry" userId="bff186cd-6ce8-41ba-8e8c-e85cdef216de" providerId="ADAL" clId="{9A9F1373-88D9-4977-B7C6-D1F482155040}" dt="2026-02-04T18:11:09.895" v="50" actId="27636"/>
          <ac:spMkLst>
            <pc:docMk/>
            <pc:sldMk cId="2791961025" sldId="556"/>
            <ac:spMk id="3" creationId="{00000000-0000-0000-0000-000000000000}"/>
          </ac:spMkLst>
        </pc:spChg>
      </pc:sldChg>
      <pc:sldChg chg="modSp add">
        <pc:chgData name="Wittman, Barry" userId="bff186cd-6ce8-41ba-8e8c-e85cdef216de" providerId="ADAL" clId="{9A9F1373-88D9-4977-B7C6-D1F482155040}" dt="2026-02-04T18:11:09.912" v="51" actId="27636"/>
        <pc:sldMkLst>
          <pc:docMk/>
          <pc:sldMk cId="2404743406" sldId="557"/>
        </pc:sldMkLst>
        <pc:spChg chg="mod">
          <ac:chgData name="Wittman, Barry" userId="bff186cd-6ce8-41ba-8e8c-e85cdef216de" providerId="ADAL" clId="{9A9F1373-88D9-4977-B7C6-D1F482155040}" dt="2026-02-04T18:11:09.912" v="51" actId="27636"/>
          <ac:spMkLst>
            <pc:docMk/>
            <pc:sldMk cId="2404743406" sldId="557"/>
            <ac:spMk id="3" creationId="{00000000-0000-0000-0000-000000000000}"/>
          </ac:spMkLst>
        </pc:spChg>
      </pc:sldChg>
      <pc:sldChg chg="modSp add">
        <pc:chgData name="Wittman, Barry" userId="bff186cd-6ce8-41ba-8e8c-e85cdef216de" providerId="ADAL" clId="{9A9F1373-88D9-4977-B7C6-D1F482155040}" dt="2026-02-04T18:11:09.928" v="52" actId="27636"/>
        <pc:sldMkLst>
          <pc:docMk/>
          <pc:sldMk cId="1739669798" sldId="558"/>
        </pc:sldMkLst>
        <pc:spChg chg="mod">
          <ac:chgData name="Wittman, Barry" userId="bff186cd-6ce8-41ba-8e8c-e85cdef216de" providerId="ADAL" clId="{9A9F1373-88D9-4977-B7C6-D1F482155040}" dt="2026-02-04T18:11:09.928" v="52" actId="27636"/>
          <ac:spMkLst>
            <pc:docMk/>
            <pc:sldMk cId="1739669798" sldId="558"/>
            <ac:spMk id="3" creationId="{00000000-0000-0000-0000-000000000000}"/>
          </ac:spMkLst>
        </pc:spChg>
      </pc:sldChg>
      <pc:sldChg chg="add">
        <pc:chgData name="Wittman, Barry" userId="bff186cd-6ce8-41ba-8e8c-e85cdef216de" providerId="ADAL" clId="{9A9F1373-88D9-4977-B7C6-D1F482155040}" dt="2026-02-04T18:11:09.750" v="49"/>
        <pc:sldMkLst>
          <pc:docMk/>
          <pc:sldMk cId="3810394255" sldId="559"/>
        </pc:sldMkLst>
      </pc:sldChg>
      <pc:sldChg chg="modSp add">
        <pc:chgData name="Wittman, Barry" userId="bff186cd-6ce8-41ba-8e8c-e85cdef216de" providerId="ADAL" clId="{9A9F1373-88D9-4977-B7C6-D1F482155040}" dt="2026-02-04T18:11:09.943" v="53" actId="27636"/>
        <pc:sldMkLst>
          <pc:docMk/>
          <pc:sldMk cId="3280340020" sldId="560"/>
        </pc:sldMkLst>
        <pc:spChg chg="mod">
          <ac:chgData name="Wittman, Barry" userId="bff186cd-6ce8-41ba-8e8c-e85cdef216de" providerId="ADAL" clId="{9A9F1373-88D9-4977-B7C6-D1F482155040}" dt="2026-02-04T18:11:09.943" v="53" actId="27636"/>
          <ac:spMkLst>
            <pc:docMk/>
            <pc:sldMk cId="3280340020" sldId="560"/>
            <ac:spMk id="2" creationId="{00000000-0000-0000-0000-000000000000}"/>
          </ac:spMkLst>
        </pc:spChg>
      </pc:sldChg>
      <pc:sldChg chg="modSp add">
        <pc:chgData name="Wittman, Barry" userId="bff186cd-6ce8-41ba-8e8c-e85cdef216de" providerId="ADAL" clId="{9A9F1373-88D9-4977-B7C6-D1F482155040}" dt="2026-02-04T18:11:09.959" v="55" actId="27636"/>
        <pc:sldMkLst>
          <pc:docMk/>
          <pc:sldMk cId="2515653494" sldId="561"/>
        </pc:sldMkLst>
        <pc:spChg chg="mod">
          <ac:chgData name="Wittman, Barry" userId="bff186cd-6ce8-41ba-8e8c-e85cdef216de" providerId="ADAL" clId="{9A9F1373-88D9-4977-B7C6-D1F482155040}" dt="2026-02-04T18:11:09.959" v="55" actId="27636"/>
          <ac:spMkLst>
            <pc:docMk/>
            <pc:sldMk cId="2515653494" sldId="561"/>
            <ac:spMk id="2" creationId="{00000000-0000-0000-0000-000000000000}"/>
          </ac:spMkLst>
        </pc:spChg>
        <pc:spChg chg="mod">
          <ac:chgData name="Wittman, Barry" userId="bff186cd-6ce8-41ba-8e8c-e85cdef216de" providerId="ADAL" clId="{9A9F1373-88D9-4977-B7C6-D1F482155040}" dt="2026-02-04T18:11:09.959" v="54" actId="27636"/>
          <ac:spMkLst>
            <pc:docMk/>
            <pc:sldMk cId="2515653494" sldId="561"/>
            <ac:spMk id="3" creationId="{00000000-0000-0000-0000-000000000000}"/>
          </ac:spMkLst>
        </pc:spChg>
      </pc:sldChg>
      <pc:sldChg chg="add">
        <pc:chgData name="Wittman, Barry" userId="bff186cd-6ce8-41ba-8e8c-e85cdef216de" providerId="ADAL" clId="{9A9F1373-88D9-4977-B7C6-D1F482155040}" dt="2026-02-04T18:11:09.750" v="49"/>
        <pc:sldMkLst>
          <pc:docMk/>
          <pc:sldMk cId="884976581" sldId="562"/>
        </pc:sldMkLst>
      </pc:sldChg>
      <pc:sldChg chg="modSp add">
        <pc:chgData name="Wittman, Barry" userId="bff186cd-6ce8-41ba-8e8c-e85cdef216de" providerId="ADAL" clId="{9A9F1373-88D9-4977-B7C6-D1F482155040}" dt="2026-02-04T18:11:09.990" v="56" actId="27636"/>
        <pc:sldMkLst>
          <pc:docMk/>
          <pc:sldMk cId="1738753430" sldId="563"/>
        </pc:sldMkLst>
        <pc:spChg chg="mod">
          <ac:chgData name="Wittman, Barry" userId="bff186cd-6ce8-41ba-8e8c-e85cdef216de" providerId="ADAL" clId="{9A9F1373-88D9-4977-B7C6-D1F482155040}" dt="2026-02-04T18:11:09.990" v="56" actId="27636"/>
          <ac:spMkLst>
            <pc:docMk/>
            <pc:sldMk cId="1738753430" sldId="563"/>
            <ac:spMk id="3" creationId="{00000000-0000-0000-0000-000000000000}"/>
          </ac:spMkLst>
        </pc:spChg>
      </pc:sldChg>
      <pc:sldChg chg="add">
        <pc:chgData name="Wittman, Barry" userId="bff186cd-6ce8-41ba-8e8c-e85cdef216de" providerId="ADAL" clId="{9A9F1373-88D9-4977-B7C6-D1F482155040}" dt="2026-02-04T18:11:09.750" v="49"/>
        <pc:sldMkLst>
          <pc:docMk/>
          <pc:sldMk cId="2925021836" sldId="564"/>
        </pc:sldMkLst>
      </pc:sldChg>
      <pc:sldChg chg="add">
        <pc:chgData name="Wittman, Barry" userId="bff186cd-6ce8-41ba-8e8c-e85cdef216de" providerId="ADAL" clId="{9A9F1373-88D9-4977-B7C6-D1F482155040}" dt="2026-02-04T18:11:09.750" v="49"/>
        <pc:sldMkLst>
          <pc:docMk/>
          <pc:sldMk cId="863772023" sldId="565"/>
        </pc:sldMkLst>
      </pc:sldChg>
      <pc:sldChg chg="add">
        <pc:chgData name="Wittman, Barry" userId="bff186cd-6ce8-41ba-8e8c-e85cdef216de" providerId="ADAL" clId="{9A9F1373-88D9-4977-B7C6-D1F482155040}" dt="2026-02-04T18:11:09.750" v="49"/>
        <pc:sldMkLst>
          <pc:docMk/>
          <pc:sldMk cId="3745998599" sldId="566"/>
        </pc:sldMkLst>
      </pc:sldChg>
      <pc:sldChg chg="add">
        <pc:chgData name="Wittman, Barry" userId="bff186cd-6ce8-41ba-8e8c-e85cdef216de" providerId="ADAL" clId="{9A9F1373-88D9-4977-B7C6-D1F482155040}" dt="2026-02-04T18:11:09.750" v="49"/>
        <pc:sldMkLst>
          <pc:docMk/>
          <pc:sldMk cId="225726001" sldId="567"/>
        </pc:sldMkLst>
      </pc:sldChg>
      <pc:sldChg chg="modSp add">
        <pc:chgData name="Wittman, Barry" userId="bff186cd-6ce8-41ba-8e8c-e85cdef216de" providerId="ADAL" clId="{9A9F1373-88D9-4977-B7C6-D1F482155040}" dt="2026-02-04T18:11:10.028" v="57" actId="27636"/>
        <pc:sldMkLst>
          <pc:docMk/>
          <pc:sldMk cId="2034503756" sldId="568"/>
        </pc:sldMkLst>
        <pc:spChg chg="mod">
          <ac:chgData name="Wittman, Barry" userId="bff186cd-6ce8-41ba-8e8c-e85cdef216de" providerId="ADAL" clId="{9A9F1373-88D9-4977-B7C6-D1F482155040}" dt="2026-02-04T18:11:10.028" v="57" actId="27636"/>
          <ac:spMkLst>
            <pc:docMk/>
            <pc:sldMk cId="2034503756" sldId="568"/>
            <ac:spMk id="3" creationId="{00000000-0000-0000-0000-000000000000}"/>
          </ac:spMkLst>
        </pc:spChg>
      </pc:sldChg>
      <pc:sldChg chg="add">
        <pc:chgData name="Wittman, Barry" userId="bff186cd-6ce8-41ba-8e8c-e85cdef216de" providerId="ADAL" clId="{9A9F1373-88D9-4977-B7C6-D1F482155040}" dt="2026-02-04T18:11:09.750" v="49"/>
        <pc:sldMkLst>
          <pc:docMk/>
          <pc:sldMk cId="3591794601" sldId="569"/>
        </pc:sldMkLst>
      </pc:sldChg>
      <pc:sldChg chg="add">
        <pc:chgData name="Wittman, Barry" userId="bff186cd-6ce8-41ba-8e8c-e85cdef216de" providerId="ADAL" clId="{9A9F1373-88D9-4977-B7C6-D1F482155040}" dt="2026-02-04T18:12:08.605" v="58"/>
        <pc:sldMkLst>
          <pc:docMk/>
          <pc:sldMk cId="369081424" sldId="571"/>
        </pc:sldMkLst>
      </pc:sldChg>
      <pc:sldChg chg="modSp add modAnim">
        <pc:chgData name="Wittman, Barry" userId="bff186cd-6ce8-41ba-8e8c-e85cdef216de" providerId="ADAL" clId="{9A9F1373-88D9-4977-B7C6-D1F482155040}" dt="2026-02-04T18:12:31.337" v="63"/>
        <pc:sldMkLst>
          <pc:docMk/>
          <pc:sldMk cId="3015897733" sldId="572"/>
        </pc:sldMkLst>
        <pc:spChg chg="mod">
          <ac:chgData name="Wittman, Barry" userId="bff186cd-6ce8-41ba-8e8c-e85cdef216de" providerId="ADAL" clId="{9A9F1373-88D9-4977-B7C6-D1F482155040}" dt="2026-02-04T18:12:24.262" v="62" actId="20577"/>
          <ac:spMkLst>
            <pc:docMk/>
            <pc:sldMk cId="3015897733" sldId="572"/>
            <ac:spMk id="3" creationId="{00000000-0000-0000-0000-000000000000}"/>
          </ac:spMkLst>
        </pc:spChg>
      </pc:sldChg>
      <pc:sldChg chg="modSp add">
        <pc:chgData name="Wittman, Barry" userId="bff186cd-6ce8-41ba-8e8c-e85cdef216de" providerId="ADAL" clId="{9A9F1373-88D9-4977-B7C6-D1F482155040}" dt="2026-02-04T18:13:00.474" v="73" actId="113"/>
        <pc:sldMkLst>
          <pc:docMk/>
          <pc:sldMk cId="3268956399" sldId="573"/>
        </pc:sldMkLst>
        <pc:spChg chg="mod">
          <ac:chgData name="Wittman, Barry" userId="bff186cd-6ce8-41ba-8e8c-e85cdef216de" providerId="ADAL" clId="{9A9F1373-88D9-4977-B7C6-D1F482155040}" dt="2026-02-04T18:13:00.474" v="73" actId="113"/>
          <ac:spMkLst>
            <pc:docMk/>
            <pc:sldMk cId="3268956399" sldId="573"/>
            <ac:spMk id="3" creationId="{00000000-0000-0000-0000-000000000000}"/>
          </ac:spMkLst>
        </pc:spChg>
      </pc:sldChg>
      <pc:sldChg chg="modSp add">
        <pc:chgData name="Wittman, Barry" userId="bff186cd-6ce8-41ba-8e8c-e85cdef216de" providerId="ADAL" clId="{9A9F1373-88D9-4977-B7C6-D1F482155040}" dt="2026-02-04T18:12:08.740" v="60" actId="27636"/>
        <pc:sldMkLst>
          <pc:docMk/>
          <pc:sldMk cId="2337508245" sldId="574"/>
        </pc:sldMkLst>
        <pc:spChg chg="mod">
          <ac:chgData name="Wittman, Barry" userId="bff186cd-6ce8-41ba-8e8c-e85cdef216de" providerId="ADAL" clId="{9A9F1373-88D9-4977-B7C6-D1F482155040}" dt="2026-02-04T18:12:08.740" v="60" actId="27636"/>
          <ac:spMkLst>
            <pc:docMk/>
            <pc:sldMk cId="2337508245" sldId="574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FE8EF-7E1D-4CC2-BD9F-B1936C0AC818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68796-915B-4F4F-972A-93A5DBC27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8A57E976-8075-4937-B12C-3CC32E54B430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A57E976-8075-4937-B12C-3CC32E54B430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 2230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7 - Wednesday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relation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 A relation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is defined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as follows:</a:t>
                </a:r>
              </a:p>
              <a:p>
                <a:pPr lvl="1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i="1" dirty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S" dirty="0"/>
                  <a:t>.</a:t>
                </a:r>
              </a:p>
              <a:p>
                <a:pPr lvl="1"/>
                <a:r>
                  <a:rPr lang="es-ES" dirty="0" err="1"/>
                  <a:t>Is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a:rPr lang="es-E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s-ES" dirty="0"/>
                  <a:t> </a:t>
                </a:r>
                <a:r>
                  <a:rPr lang="en-US" dirty="0"/>
                  <a:t>equivalence relation</a:t>
                </a:r>
                <a:r>
                  <a:rPr lang="es-ES" dirty="0"/>
                  <a:t>?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be the set of people living in the world today. A relation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defined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as follows:</a:t>
                </a:r>
              </a:p>
              <a:p>
                <a:pPr lvl="1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lives within 100 miles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an equivalence relation?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 r="-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69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39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Modular arithmetic has many applications</a:t>
                </a:r>
              </a:p>
              <a:p>
                <a:pPr lvl="1"/>
                <a:r>
                  <a:rPr lang="en-US" dirty="0"/>
                  <a:t>Many of them in cryptography</a:t>
                </a:r>
              </a:p>
              <a:p>
                <a:r>
                  <a:rPr lang="en-US" dirty="0"/>
                  <a:t>To help us, the following statements for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&gt; 1</m:t>
                    </m:r>
                  </m:oMath>
                </a14:m>
                <a:r>
                  <a:rPr lang="en-US" dirty="0"/>
                  <a:t>, are all equivalent: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≡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(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sym typeface="Symbol"/>
                      </a:rPr>
                      <m:t>mod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+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/>
                      </a:rPr>
                      <m:t>𝑘𝑛</m:t>
                    </m:r>
                  </m:oMath>
                </a14:m>
                <a:r>
                  <a:rPr lang="en-US" dirty="0">
                    <a:sym typeface="Symbol"/>
                  </a:rPr>
                  <a:t> for some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</m:oMath>
                </a14:m>
                <a:endParaRPr lang="en-US" i="1" dirty="0">
                  <a:sym typeface="Symbol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</m:oMath>
                </a14:m>
                <a:r>
                  <a:rPr lang="en-US" dirty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</m:oMath>
                </a14:m>
                <a:r>
                  <a:rPr lang="en-US" dirty="0">
                    <a:sym typeface="Symbol"/>
                  </a:rPr>
                  <a:t> have the same remainder when divided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</m:oMath>
                </a14:m>
                <a:endParaRPr lang="en-US" i="1" dirty="0">
                  <a:sym typeface="Symbol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sym typeface="Symbol"/>
                      </a:rPr>
                      <m:t>mod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sym typeface="Symbol"/>
                      </a:rPr>
                      <m:t>mod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656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modular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integers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&gt; 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(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sym typeface="Symbol"/>
                      </a:rPr>
                      <m:t>mod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≡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(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sym typeface="Symbol"/>
                      </a:rPr>
                      <m:t>mod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ym typeface="Symbol"/>
                  </a:rPr>
                  <a:t>, then: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≡(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+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 (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sym typeface="Symbol"/>
                      </a:rPr>
                      <m:t>mod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)≡(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–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 (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sym typeface="Symbol"/>
                      </a:rPr>
                      <m:t>mod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≡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/>
                      </a:rPr>
                      <m:t>𝑐𝑑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(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sym typeface="Symbol"/>
                      </a:rPr>
                      <m:t>mod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≡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𝑐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𝑚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(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sym typeface="Symbol"/>
                      </a:rPr>
                      <m:t>mod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ym typeface="Symbol"/>
                  </a:rPr>
                  <a:t>, for all positive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𝑚</m:t>
                    </m:r>
                  </m:oMath>
                </a14:m>
                <a:endParaRPr lang="en-US" i="1" dirty="0">
                  <a:sym typeface="Symbol"/>
                </a:endParaRPr>
              </a:p>
              <a:p>
                <a:pPr marL="678942" indent="-514350"/>
                <a:r>
                  <a:rPr lang="en-US" dirty="0">
                    <a:sym typeface="Symbol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</m:oMath>
                </a14:m>
                <a:r>
                  <a:rPr lang="en-US" dirty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</m:oMath>
                </a14:m>
                <a:r>
                  <a:rPr lang="en-US" dirty="0">
                    <a:sym typeface="Symbol"/>
                  </a:rPr>
                  <a:t> are relatively prime (share no common factors), then there is a multiplicative inverse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ym typeface="Symbol"/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∙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≡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1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sym typeface="Symbol"/>
                      </a:rPr>
                      <m:t>mod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marL="678942" indent="-514350"/>
                <a:r>
                  <a:rPr lang="en-US" dirty="0">
                    <a:sym typeface="Symbol"/>
                  </a:rPr>
                  <a:t>I'd love to have us learn how to find this, but there isn't time</a:t>
                </a:r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46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Orders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3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Antisymmetry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relation on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 err="1"/>
                  <a:t>antisymmetric</a:t>
                </a:r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That is, if two different elements are related to each other, then the relation is </a:t>
                </a:r>
                <a:r>
                  <a:rPr lang="en-US" b="1" dirty="0"/>
                  <a:t>not</a:t>
                </a:r>
                <a:r>
                  <a:rPr lang="en-US" dirty="0"/>
                  <a:t> </a:t>
                </a:r>
                <a:r>
                  <a:rPr lang="en-US" dirty="0" err="1"/>
                  <a:t>antisymmetric</a:t>
                </a:r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the "divides" relation on the set of all positive integers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antisymmetric</a:t>
                </a:r>
                <a:r>
                  <a:rPr lang="en-US" dirty="0"/>
                  <a:t>?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the "divides" relation on the set of all integers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antisymmetric</a:t>
                </a:r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81" b="-2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69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relation that is reflexive, antisymmetric, and transitive is called a </a:t>
            </a:r>
            <a:r>
              <a:rPr lang="en-US" b="1" dirty="0"/>
              <a:t>partial order</a:t>
            </a:r>
          </a:p>
          <a:p>
            <a:r>
              <a:rPr lang="en-US" dirty="0"/>
              <a:t>The subset relation is a partial order</a:t>
            </a:r>
          </a:p>
          <a:p>
            <a:pPr lvl="1"/>
            <a:r>
              <a:rPr lang="en-US" dirty="0"/>
              <a:t>Show it's reflexive</a:t>
            </a:r>
          </a:p>
          <a:p>
            <a:pPr lvl="1"/>
            <a:r>
              <a:rPr lang="en-US" dirty="0"/>
              <a:t>Show it's </a:t>
            </a:r>
            <a:r>
              <a:rPr lang="en-US" dirty="0" err="1"/>
              <a:t>antisymmetric</a:t>
            </a:r>
            <a:endParaRPr lang="en-US" dirty="0"/>
          </a:p>
          <a:p>
            <a:pPr lvl="1"/>
            <a:r>
              <a:rPr lang="en-US" dirty="0"/>
              <a:t>Show it's transitive</a:t>
            </a:r>
          </a:p>
          <a:p>
            <a:r>
              <a:rPr lang="en-US" dirty="0"/>
              <a:t>The less than or equal to relation is a partial order</a:t>
            </a:r>
          </a:p>
          <a:p>
            <a:pPr lvl="1"/>
            <a:r>
              <a:rPr lang="en-US" dirty="0"/>
              <a:t>Show it's reflexive</a:t>
            </a:r>
          </a:p>
          <a:p>
            <a:pPr lvl="1"/>
            <a:r>
              <a:rPr lang="en-US" dirty="0"/>
              <a:t>Show it's </a:t>
            </a:r>
            <a:r>
              <a:rPr lang="en-US" dirty="0" err="1"/>
              <a:t>antisymmetric</a:t>
            </a:r>
            <a:endParaRPr lang="en-US" dirty="0"/>
          </a:p>
          <a:p>
            <a:pPr lvl="1"/>
            <a:r>
              <a:rPr lang="en-US" dirty="0"/>
              <a:t>Show it's transitive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6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Hasse</a:t>
            </a:r>
            <a:r>
              <a:rPr lang="en-US" dirty="0"/>
              <a:t> Diagrams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{1, 2, 3, 9, 18}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the "divides" relation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Draw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as a set of points and connect each pair of points with arrows if they are related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Now, delete all loops and transitive arrows</a:t>
                </a:r>
              </a:p>
              <a:p>
                <a:r>
                  <a:rPr lang="en-US" dirty="0"/>
                  <a:t>This is a </a:t>
                </a:r>
                <a:r>
                  <a:rPr lang="en-US" b="1" dirty="0" err="1"/>
                  <a:t>Hasse</a:t>
                </a:r>
                <a:r>
                  <a:rPr lang="en-US" b="1" dirty="0"/>
                  <a:t> Diagram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 r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413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orders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partial order on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Elements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𝑅</m:t>
                    </m:r>
                  </m:oMath>
                </a14:m>
                <a:r>
                  <a:rPr lang="en-US" dirty="0">
                    <a:sym typeface="Symbol"/>
                  </a:rPr>
                  <a:t> are </a:t>
                </a:r>
                <a:r>
                  <a:rPr lang="en-US" b="1" dirty="0">
                    <a:sym typeface="Symbol"/>
                  </a:rPr>
                  <a:t>comparable</a:t>
                </a:r>
                <a:r>
                  <a:rPr lang="en-US" dirty="0">
                    <a:sym typeface="Symbol"/>
                  </a:rPr>
                  <a:t> if either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</m:oMath>
                </a14:m>
                <a:r>
                  <a:rPr lang="en-US" dirty="0">
                    <a:sym typeface="Symbol"/>
                  </a:rPr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</m:oMath>
                </a14:m>
                <a:r>
                  <a:rPr lang="en-US" dirty="0">
                    <a:sym typeface="Symbol"/>
                  </a:rPr>
                  <a:t> (or both)</a:t>
                </a:r>
              </a:p>
              <a:p>
                <a:r>
                  <a:rPr lang="en-US" dirty="0">
                    <a:sym typeface="Symbol"/>
                  </a:rPr>
                  <a:t>If all the elements in a partial order are comparable, then the partial order is a total order</a:t>
                </a:r>
              </a:p>
              <a:p>
                <a:r>
                  <a:rPr lang="en-US" dirty="0">
                    <a:sym typeface="Symbol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𝑅</m:t>
                    </m:r>
                  </m:oMath>
                </a14:m>
                <a:r>
                  <a:rPr lang="en-US" dirty="0">
                    <a:sym typeface="Symbol"/>
                  </a:rPr>
                  <a:t> be the "less than or equal to" relation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ℝ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:r>
                  <a:rPr lang="en-US" dirty="0">
                    <a:sym typeface="Symbol"/>
                  </a:rPr>
                  <a:t>Is it a total order?</a:t>
                </a:r>
              </a:p>
              <a:p>
                <a:r>
                  <a:rPr lang="en-US" dirty="0">
                    <a:sym typeface="Symbol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𝑆</m:t>
                    </m:r>
                  </m:oMath>
                </a14:m>
                <a:r>
                  <a:rPr lang="en-US" dirty="0">
                    <a:sym typeface="Symbol"/>
                  </a:rPr>
                  <a:t> be the "divides" relation on positive integers</a:t>
                </a:r>
              </a:p>
              <a:p>
                <a:pPr lvl="1"/>
                <a:r>
                  <a:rPr lang="en-US" dirty="0">
                    <a:sym typeface="Symbol"/>
                  </a:rPr>
                  <a:t>Is it a total order?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 b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50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69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on relations</a:t>
            </a:r>
          </a:p>
          <a:p>
            <a:r>
              <a:rPr lang="en-US" dirty="0"/>
              <a:t>Properties</a:t>
            </a:r>
          </a:p>
          <a:p>
            <a:pPr lvl="1"/>
            <a:r>
              <a:rPr lang="en-US" dirty="0"/>
              <a:t>Reflexive</a:t>
            </a:r>
          </a:p>
          <a:p>
            <a:pPr lvl="1"/>
            <a:r>
              <a:rPr lang="en-US" dirty="0"/>
              <a:t>Symmetric</a:t>
            </a:r>
          </a:p>
          <a:p>
            <a:pPr lvl="1"/>
            <a:r>
              <a:rPr lang="en-US" dirty="0"/>
              <a:t>Transitive</a:t>
            </a:r>
          </a:p>
          <a:p>
            <a:r>
              <a:rPr lang="en-US" dirty="0"/>
              <a:t>Started equivalence classes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Proofs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92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proof by contradiction, you begin by assuming the negation of the conclusion</a:t>
            </a:r>
          </a:p>
          <a:p>
            <a:r>
              <a:rPr lang="en-US" dirty="0"/>
              <a:t>Then, you show that doing so leads to a logical impossibility</a:t>
            </a:r>
          </a:p>
          <a:p>
            <a:r>
              <a:rPr lang="en-US" dirty="0"/>
              <a:t>Thus, the assumption must be false and the conclusion true</a:t>
            </a:r>
          </a:p>
        </p:txBody>
      </p:sp>
    </p:spTree>
    <p:extLst>
      <p:ext uri="{BB962C8B-B14F-4D97-AF65-F5344CB8AC3E}">
        <p14:creationId xmlns:p14="http://schemas.microsoft.com/office/powerpoint/2010/main" val="90645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Contradiction formatting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 proof by contradiction is different from a direct proof because you are </a:t>
                </a:r>
                <a:r>
                  <a:rPr lang="en-US" b="1" dirty="0"/>
                  <a:t>trying</a:t>
                </a:r>
                <a:r>
                  <a:rPr lang="en-US" dirty="0"/>
                  <a:t> to get to a point where things don't make sense</a:t>
                </a:r>
              </a:p>
              <a:p>
                <a:r>
                  <a:rPr lang="en-US" dirty="0"/>
                  <a:t>You should always mark such proofs clearly</a:t>
                </a:r>
              </a:p>
              <a:p>
                <a:r>
                  <a:rPr lang="en-US" dirty="0"/>
                  <a:t>Start your proof with the words </a:t>
                </a:r>
                <a:r>
                  <a:rPr lang="en-US" b="1" dirty="0"/>
                  <a:t>Proof by contradiction</a:t>
                </a:r>
              </a:p>
              <a:p>
                <a:r>
                  <a:rPr lang="en-US" dirty="0"/>
                  <a:t>Write </a:t>
                </a:r>
                <a:r>
                  <a:rPr lang="en-US" b="1" dirty="0"/>
                  <a:t>Negation of conclusion</a:t>
                </a:r>
                <a:r>
                  <a:rPr lang="en-US" dirty="0"/>
                  <a:t> as the justification for the negated conclusion</a:t>
                </a:r>
              </a:p>
              <a:p>
                <a:r>
                  <a:rPr lang="en-US" dirty="0"/>
                  <a:t>Clearly mark the line when you have both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as a </a:t>
                </a:r>
                <a:r>
                  <a:rPr lang="en-US" b="1" dirty="0"/>
                  <a:t>contradiction</a:t>
                </a:r>
              </a:p>
              <a:p>
                <a:r>
                  <a:rPr lang="en-US" dirty="0"/>
                  <a:t>Finally, state the conclusion with its justification as the contradiction found before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81" r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901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 and Induction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70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75192"/>
                <a:ext cx="10972800" cy="476530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Mathematical sequences can be represented in </a:t>
                </a:r>
                <a:r>
                  <a:rPr lang="en-US" b="1" dirty="0"/>
                  <a:t>expanded form</a:t>
                </a:r>
                <a:r>
                  <a:rPr lang="en-US" dirty="0"/>
                  <a:t> or with </a:t>
                </a:r>
                <a:r>
                  <a:rPr lang="en-US" b="1" dirty="0"/>
                  <a:t>explicit formulas</a:t>
                </a:r>
              </a:p>
              <a:p>
                <a:r>
                  <a:rPr lang="en-US" dirty="0"/>
                  <a:t>Examples: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2, 5, 10, 17, 26, 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+ 1,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Summation notation</a:t>
                </a:r>
                <a:r>
                  <a:rPr lang="en-US" dirty="0"/>
                  <a:t> is used to describe a summation of some part of a sequence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+...+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Product notation</a:t>
                </a:r>
                <a:r>
                  <a:rPr lang="en-US" dirty="0"/>
                  <a:t> is used to describe a product of some part of a sequence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⋅...⋅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75192"/>
                <a:ext cx="10972800" cy="4765308"/>
              </a:xfrm>
              <a:blipFill>
                <a:blip r:embed="rId2"/>
                <a:stretch>
                  <a:fillRect t="-1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69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Proof by mathematical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To prove a statement of the following form: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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ℤ</m:t>
                    </m:r>
                  </m:oMath>
                </a14:m>
                <a:r>
                  <a:rPr lang="en-US" dirty="0">
                    <a:sym typeface="Symbol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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</m:oMath>
                </a14:m>
                <a:r>
                  <a:rPr lang="en-US" dirty="0">
                    <a:sym typeface="Symbol"/>
                  </a:rPr>
                  <a:t>, property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ym typeface="Symbol"/>
                  </a:rPr>
                  <a:t> is true</a:t>
                </a:r>
              </a:p>
              <a:p>
                <a:r>
                  <a:rPr lang="en-US" dirty="0"/>
                  <a:t>Use the following steps: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Basis Step: Show that the property is true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Induction Step: </a:t>
                </a:r>
              </a:p>
              <a:p>
                <a:pPr lvl="2"/>
                <a:r>
                  <a:rPr lang="en-US" dirty="0"/>
                  <a:t>Suppose that the property is true for some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ℤ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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</m:oMath>
                </a14:m>
                <a:endParaRPr lang="en-US" i="1" dirty="0">
                  <a:sym typeface="Symbol"/>
                </a:endParaRPr>
              </a:p>
              <a:p>
                <a:pPr lvl="2"/>
                <a:r>
                  <a:rPr lang="en-US" dirty="0">
                    <a:sym typeface="Symbol"/>
                  </a:rPr>
                  <a:t>Now, show that, with that assumption, the property is also true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+ 1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3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Mathematical induction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Prove that, for all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1</m:t>
                    </m:r>
                  </m:oMath>
                </a14:m>
                <a:r>
                  <a:rPr lang="en-US" dirty="0">
                    <a:sym typeface="Symbol"/>
                  </a:rPr>
                  <a:t>,</a:t>
                </a:r>
              </a:p>
              <a:p>
                <a:endParaRPr lang="en-US" dirty="0">
                  <a:sym typeface="Symbol"/>
                </a:endParaRP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nary>
                        </m:den>
                      </m:f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>
                  <a:sym typeface="Symbol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819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recursive definitions to generate sequences</a:t>
            </a:r>
          </a:p>
          <a:p>
            <a:r>
              <a:rPr lang="en-US" dirty="0"/>
              <a:t>Writing a recursive definition based on a sequence</a:t>
            </a:r>
          </a:p>
          <a:p>
            <a:r>
              <a:rPr lang="en-US" dirty="0"/>
              <a:t>Using mathematical induction to show that a recursive definition and an explicit definition are equivalent</a:t>
            </a:r>
          </a:p>
        </p:txBody>
      </p:sp>
    </p:spTree>
    <p:extLst>
      <p:ext uri="{BB962C8B-B14F-4D97-AF65-F5344CB8AC3E}">
        <p14:creationId xmlns:p14="http://schemas.microsoft.com/office/powerpoint/2010/main" val="164664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Employing outside formulas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Sure, intelligent pattern matching gets you a long way</a:t>
                </a:r>
              </a:p>
              <a:p>
                <a:r>
                  <a:rPr lang="en-US" dirty="0"/>
                  <a:t>However, it is sometimes necessary to substitute in some known formula to simplify a series of terms</a:t>
                </a:r>
              </a:p>
              <a:p>
                <a:r>
                  <a:rPr lang="en-US" dirty="0"/>
                  <a:t>Recall</a:t>
                </a:r>
              </a:p>
              <a:p>
                <a:pPr lvl="1"/>
                <a:r>
                  <a:rPr lang="en-US" dirty="0"/>
                  <a:t>Geometric series: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Arithmetic series: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 + 2 + 3 + …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45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sequence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= 1</a:t>
                </a:r>
              </a:p>
              <a:p>
                <a:endParaRPr lang="en-US" dirty="0"/>
              </a:p>
              <a:p>
                <a:r>
                  <a:rPr lang="en-US" dirty="0"/>
                  <a:t>Give an explicit formula for this recurrence relation</a:t>
                </a:r>
              </a:p>
              <a:p>
                <a:r>
                  <a:rPr lang="en-US" b="1" dirty="0"/>
                  <a:t>Hint:</a:t>
                </a:r>
                <a:r>
                  <a:rPr lang="en-US" dirty="0"/>
                  <a:t> Use the method of iteration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27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Solving second order linear homogeneous recurrence relations with constant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solve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r>
                  <a:rPr lang="en-US" dirty="0"/>
                  <a:t>Find its characteristic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the equation has two distinct roots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Substitute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to 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If the equation has a single root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Substitute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to find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i="1" dirty="0"/>
              </a:p>
              <a:p>
                <a:r>
                  <a:rPr lang="en-US" b="1" dirty="0"/>
                  <a:t>There will be one of these on the exam</a:t>
                </a:r>
              </a:p>
              <a:p>
                <a:endParaRPr lang="en-US" b="1" i="1" baseline="3000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303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Theory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336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theory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Defining finite and infinite sets</a:t>
            </a:r>
          </a:p>
          <a:p>
            <a:r>
              <a:rPr lang="en-US" dirty="0"/>
              <a:t>Definitions of:</a:t>
            </a:r>
          </a:p>
          <a:p>
            <a:pPr lvl="1"/>
            <a:r>
              <a:rPr lang="en-US" dirty="0"/>
              <a:t>Subset</a:t>
            </a:r>
          </a:p>
          <a:p>
            <a:pPr lvl="1"/>
            <a:r>
              <a:rPr lang="en-US" dirty="0"/>
              <a:t>Proper subset</a:t>
            </a:r>
          </a:p>
          <a:p>
            <a:pPr lvl="1"/>
            <a:r>
              <a:rPr lang="en-US" dirty="0"/>
              <a:t>Set equality</a:t>
            </a:r>
          </a:p>
          <a:p>
            <a:r>
              <a:rPr lang="en-US" dirty="0"/>
              <a:t>Set operations:</a:t>
            </a:r>
          </a:p>
          <a:p>
            <a:pPr lvl="1"/>
            <a:r>
              <a:rPr lang="en-US" dirty="0"/>
              <a:t>Union</a:t>
            </a:r>
          </a:p>
          <a:p>
            <a:pPr lvl="1"/>
            <a:r>
              <a:rPr lang="en-US" dirty="0"/>
              <a:t>Intersection</a:t>
            </a:r>
          </a:p>
          <a:p>
            <a:pPr lvl="1"/>
            <a:r>
              <a:rPr lang="en-US" dirty="0"/>
              <a:t>Difference</a:t>
            </a:r>
          </a:p>
          <a:p>
            <a:pPr lvl="1"/>
            <a:r>
              <a:rPr lang="en-US" dirty="0"/>
              <a:t>Complement</a:t>
            </a:r>
          </a:p>
          <a:p>
            <a:r>
              <a:rPr lang="en-US" dirty="0"/>
              <a:t>The empty set</a:t>
            </a:r>
          </a:p>
          <a:p>
            <a:r>
              <a:rPr lang="en-US" dirty="0"/>
              <a:t>Partitions</a:t>
            </a:r>
          </a:p>
          <a:p>
            <a:r>
              <a:rPr lang="en-US" dirty="0"/>
              <a:t>Cartesian product</a:t>
            </a:r>
          </a:p>
        </p:txBody>
      </p:sp>
    </p:spTree>
    <p:extLst>
      <p:ext uri="{BB962C8B-B14F-4D97-AF65-F5344CB8AC3E}">
        <p14:creationId xmlns:p14="http://schemas.microsoft.com/office/powerpoint/2010/main" val="22328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theory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Proving a subset relation</a:t>
            </a:r>
          </a:p>
          <a:p>
            <a:pPr lvl="1"/>
            <a:r>
              <a:rPr lang="en-US" dirty="0"/>
              <a:t>Element method:  Assume an element is in one set and show that it must be in the other set</a:t>
            </a:r>
          </a:p>
          <a:p>
            <a:pPr lvl="1"/>
            <a:r>
              <a:rPr lang="en-US" dirty="0"/>
              <a:t>Algebraic laws of set theory:  Using the algebraic laws of set theory (given on the next slide), we can show that two sets are equal</a:t>
            </a:r>
          </a:p>
          <a:p>
            <a:r>
              <a:rPr lang="en-US" dirty="0"/>
              <a:t>Disproving a universal statement requires a counterexample with specific sets</a:t>
            </a:r>
          </a:p>
        </p:txBody>
      </p:sp>
    </p:spTree>
    <p:extLst>
      <p:ext uri="{BB962C8B-B14F-4D97-AF65-F5344CB8AC3E}">
        <p14:creationId xmlns:p14="http://schemas.microsoft.com/office/powerpoint/2010/main" val="199805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Laws of set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52400" y="1595121"/>
              <a:ext cx="11887200" cy="51167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67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765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0398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Name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Law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Dual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Commutative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∪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=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∪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∩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=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∩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ym typeface="Symbol"/>
                            </a:rPr>
                            <a:t>Associative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∪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) ∪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𝐶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=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∪ (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∪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𝐶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∩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) ∩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𝐶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=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∩ (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∩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𝐶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ym typeface="Symbol"/>
                            </a:rPr>
                            <a:t>Distributive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∪ (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∩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𝐶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) = (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∪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) ∩ (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∪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𝐶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∩ (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∪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𝐶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) = (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∩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) ∪ (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∩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𝐶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Identity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∪∅ =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sz="1800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∩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𝑈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=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Complement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∪ </m:t>
                                </m:r>
                                <m:sSup>
                                  <m:sSup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𝑐</m:t>
                                    </m:r>
                                  </m:sup>
                                </m:sSup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=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𝑈</m:t>
                                </m:r>
                              </m:oMath>
                            </m:oMathPara>
                          </a14:m>
                          <a:endParaRPr lang="en-US" sz="18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∩ </m:t>
                                </m:r>
                                <m:sSup>
                                  <m:sSup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𝑐</m:t>
                                    </m:r>
                                  </m:sup>
                                </m:sSup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=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Double</a:t>
                          </a:r>
                          <a:r>
                            <a:rPr lang="en-US" sz="1800" baseline="0" dirty="0"/>
                            <a:t> Complement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p>
                                </m:sSup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1800" b="0" i="1" baseline="30000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=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Idempotent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∪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=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sz="18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∩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=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Universal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∪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𝑈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=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𝑈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∩∅=∅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De Morgan’s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b="0" i="1" dirty="0" smtClean="0">
                                            <a:latin typeface="Cambria Math" panose="02040503050406030204" pitchFamily="18" charset="0"/>
                                            <a:sym typeface="Symbol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dirty="0" smtClean="0">
                                            <a:latin typeface="Cambria Math" panose="02040503050406030204" pitchFamily="18" charset="0"/>
                                            <a:sym typeface="Symbol"/>
                                          </a:rPr>
                                          <m:t>𝐴</m:t>
                                        </m:r>
                                        <m:r>
                                          <a:rPr lang="en-US" sz="1800" b="0" i="1" dirty="0" smtClean="0">
                                            <a:latin typeface="Cambria Math" panose="02040503050406030204" pitchFamily="18" charset="0"/>
                                            <a:sym typeface="Symbol"/>
                                          </a:rPr>
                                          <m:t> ∪ </m:t>
                                        </m:r>
                                        <m:r>
                                          <a:rPr lang="en-US" sz="1800" b="0" i="1" dirty="0" smtClean="0">
                                            <a:latin typeface="Cambria Math" panose="02040503050406030204" pitchFamily="18" charset="0"/>
                                            <a:sym typeface="Symbol"/>
                                          </a:rPr>
                                          <m:t>𝐵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𝑐</m:t>
                                    </m:r>
                                  </m:sup>
                                </m:sSup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= </m:t>
                                </m:r>
                                <m:sSup>
                                  <m:sSup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𝑐</m:t>
                                    </m:r>
                                  </m:sup>
                                </m:sSup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∩ </m:t>
                                </m:r>
                                <m:sSup>
                                  <m:sSup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dirty="0" err="1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b="0" i="1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b="0" i="1" dirty="0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b="0" i="1" dirty="0" smtClean="0"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dirty="0" smtClean="0"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  <m:t>𝐴</m:t>
                                      </m:r>
                                      <m:r>
                                        <a:rPr lang="en-US" sz="1800" b="0" i="1" dirty="0" smtClean="0"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  <m:t> ∩ </m:t>
                                      </m:r>
                                      <m:r>
                                        <a:rPr lang="en-US" sz="1800" b="0" i="1" dirty="0" smtClean="0"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  <m:t>𝐵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𝑐</m:t>
                                  </m:r>
                                </m:sup>
                              </m:sSup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 = </m:t>
                              </m:r>
                              <m:sSup>
                                <m:sSupPr>
                                  <m:ctrlPr>
                                    <a:rPr lang="en-US" sz="1800" b="0" i="1" dirty="0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𝑐</m:t>
                                  </m:r>
                                </m:sup>
                              </m:sSup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∪ </m:t>
                              </m:r>
                              <m:sSup>
                                <m:sSupPr>
                                  <m:ctrlPr>
                                    <a:rPr lang="en-US" sz="1800" b="0" i="1" dirty="0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dirty="0" err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b="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Absorption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∪ (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∩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) =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∩ (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𝐴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∪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𝐵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) =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sz="1800" b="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Complements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oMath>
                          </a14:m>
                          <a:r>
                            <a:rPr lang="en-US" sz="1800" dirty="0"/>
                            <a:t> and</a:t>
                          </a:r>
                          <a:r>
                            <a:rPr lang="en-US" sz="18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oMath>
                          </a14:m>
                          <a:endParaRPr lang="en-US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p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p>
                                </m:sSup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∅</m:t>
                                    </m:r>
                                  </m:e>
                                  <m:sup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𝑐</m:t>
                                    </m:r>
                                  </m:sup>
                                </m:sSup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Set Difference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 – 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 = 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 ∩ </m:t>
                              </m:r>
                              <m:sSup>
                                <m:sSupPr>
                                  <m:ctrlPr>
                                    <a:rPr lang="en-US" sz="1800" b="0" i="1" dirty="0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dirty="0" err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b="0" i="1" baseline="300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6074971"/>
                  </p:ext>
                </p:extLst>
              </p:nvPr>
            </p:nvGraphicFramePr>
            <p:xfrm>
              <a:off x="152400" y="1595121"/>
              <a:ext cx="11887200" cy="51167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67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765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0398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Name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Law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Dual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Commutative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929" t="-107692" r="-90689" b="-1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6487" t="-107692" r="-708" b="-11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ym typeface="Symbol"/>
                            </a:rPr>
                            <a:t>Associative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929" t="-210938" r="-90689" b="-103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6487" t="-210938" r="-708" b="-103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ym typeface="Symbol"/>
                            </a:rPr>
                            <a:t>Distributive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929" t="-306154" r="-90689" b="-92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6487" t="-306154" r="-708" b="-92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Identity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929" t="-406154" r="-90689" b="-82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6487" t="-406154" r="-708" b="-82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Complement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929" t="-514063" r="-90689" b="-734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6487" t="-514063" r="-708" b="-734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Double</a:t>
                          </a:r>
                          <a:r>
                            <a:rPr lang="en-US" sz="1800" baseline="0" dirty="0"/>
                            <a:t> Complement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929" t="-604615" r="-90689" b="-6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Idempotent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929" t="-715625" r="-90689" b="-532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6487" t="-715625" r="-708" b="-5328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Universal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929" t="-803077" r="-90689" b="-42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6487" t="-803077" r="-708" b="-42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De Morgan’s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929" t="-903077" r="-90689" b="-32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6487" t="-903077" r="-708" b="-32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Absorption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929" t="-1018750" r="-90689" b="-229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6487" t="-1018750" r="-708" b="-2296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931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35" t="-1101538" r="-325000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929" t="-1101538" r="-90689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6487" t="-1101538" r="-708" b="-12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Set Difference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929" t="-1201538" r="-9068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671492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theory proof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 the element method to prove the following:</a:t>
                </a:r>
              </a:p>
              <a:p>
                <a:r>
                  <a:rPr lang="en-US" dirty="0"/>
                  <a:t>For all sets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85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Russell's paradox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possible to give a description for a set which describes a set that does not actually exist</a:t>
            </a:r>
          </a:p>
          <a:p>
            <a:r>
              <a:rPr lang="en-US" dirty="0"/>
              <a:t>For a well-defined set, we should be able to say whether or not a given element is or is not a member</a:t>
            </a:r>
          </a:p>
          <a:p>
            <a:r>
              <a:rPr lang="en-US" dirty="0"/>
              <a:t>If we can find an element that must be in a specific set and must not be in a specific set, that set is not well defined</a:t>
            </a:r>
          </a:p>
          <a:p>
            <a:r>
              <a:rPr lang="en-US" b="1" dirty="0"/>
              <a:t>Watch out for definitions that are logically inconsistent!</a:t>
            </a:r>
          </a:p>
        </p:txBody>
      </p:sp>
    </p:spTree>
    <p:extLst>
      <p:ext uri="{BB962C8B-B14F-4D97-AF65-F5344CB8AC3E}">
        <p14:creationId xmlns:p14="http://schemas.microsoft.com/office/powerpoint/2010/main" val="149375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One-to-one</a:t>
            </a:r>
            <a:r>
              <a:rPr lang="en-US" dirty="0"/>
              <a:t> (</a:t>
            </a:r>
            <a:r>
              <a:rPr lang="en-US" b="1" dirty="0"/>
              <a:t>injective</a:t>
            </a:r>
            <a:r>
              <a:rPr lang="en-US" dirty="0"/>
              <a:t>) functions</a:t>
            </a:r>
          </a:p>
          <a:p>
            <a:r>
              <a:rPr lang="en-US" b="1" dirty="0"/>
              <a:t>Onto</a:t>
            </a:r>
            <a:r>
              <a:rPr lang="en-US" dirty="0"/>
              <a:t> (</a:t>
            </a:r>
            <a:r>
              <a:rPr lang="en-US" b="1" dirty="0" err="1"/>
              <a:t>surjective</a:t>
            </a:r>
            <a:r>
              <a:rPr lang="en-US" dirty="0"/>
              <a:t>) functions</a:t>
            </a:r>
          </a:p>
          <a:p>
            <a:r>
              <a:rPr lang="en-US" dirty="0"/>
              <a:t>If a function is both one-to-one and onto, we call it  </a:t>
            </a:r>
            <a:r>
              <a:rPr lang="en-US" b="1" dirty="0"/>
              <a:t>bijective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7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Cardinality is the number of things in a set</a:t>
            </a:r>
          </a:p>
          <a:p>
            <a:pPr lvl="1"/>
            <a:r>
              <a:rPr lang="en-US" dirty="0"/>
              <a:t>It is reflexive, symmetric, and transitive</a:t>
            </a:r>
          </a:p>
          <a:p>
            <a:r>
              <a:rPr lang="en-US" dirty="0"/>
              <a:t>Two sets have the same cardinality if a </a:t>
            </a:r>
            <a:r>
              <a:rPr lang="en-US" dirty="0" err="1"/>
              <a:t>bijective</a:t>
            </a:r>
            <a:r>
              <a:rPr lang="en-US" dirty="0"/>
              <a:t> function maps every element in one to an element in the other</a:t>
            </a:r>
          </a:p>
          <a:p>
            <a:r>
              <a:rPr lang="en-US" dirty="0"/>
              <a:t>Any set with the same cardinality as positive integers is called </a:t>
            </a:r>
            <a:r>
              <a:rPr lang="en-US" b="1" dirty="0" err="1"/>
              <a:t>countably</a:t>
            </a:r>
            <a:r>
              <a:rPr lang="en-US" b="1" dirty="0"/>
              <a:t> infinite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54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Relations</a:t>
                </a:r>
                <a:r>
                  <a:rPr lang="en-US" dirty="0"/>
                  <a:t> are generalizations of functions</a:t>
                </a:r>
              </a:p>
              <a:p>
                <a:r>
                  <a:rPr lang="en-US" dirty="0"/>
                  <a:t>In a function, an element of the domain must map to exactly one element of the co-domain</a:t>
                </a:r>
              </a:p>
              <a:p>
                <a:r>
                  <a:rPr lang="en-US" dirty="0"/>
                  <a:t>In a relation, an element from one set can be related to any number (from zero up to infinity) of other elements</a:t>
                </a:r>
              </a:p>
              <a:p>
                <a:r>
                  <a:rPr lang="en-US" dirty="0"/>
                  <a:t>Like functions, we're usually going to focus on binary relations</a:t>
                </a:r>
              </a:p>
              <a:p>
                <a:r>
                  <a:rPr lang="en-US" dirty="0"/>
                  <a:t>We can define any binary relation between sets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as a subset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257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014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Relation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reflexive</a:t>
                </a:r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𝑅</m:t>
                    </m:r>
                  </m:oMath>
                </a14:m>
                <a:endParaRPr lang="en-US" i="1" dirty="0">
                  <a:sym typeface="Symbol"/>
                </a:endParaRPr>
              </a:p>
              <a:p>
                <a:pPr lvl="1"/>
                <a:r>
                  <a:rPr lang="en-US" i="1" dirty="0">
                    <a:sym typeface="Symbol"/>
                  </a:rPr>
                  <a:t>R</a:t>
                </a:r>
                <a:r>
                  <a:rPr lang="en-US" dirty="0">
                    <a:sym typeface="Symbol"/>
                  </a:rPr>
                  <a:t> is </a:t>
                </a:r>
                <a:r>
                  <a:rPr lang="en-US" b="1" dirty="0">
                    <a:sym typeface="Symbol"/>
                  </a:rPr>
                  <a:t>not</a:t>
                </a:r>
                <a:r>
                  <a:rPr lang="en-US" dirty="0">
                    <a:sym typeface="Symbol"/>
                  </a:rPr>
                  <a:t> reflexive if there is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</m:oMath>
                </a14:m>
                <a:r>
                  <a:rPr lang="en-US" dirty="0">
                    <a:sym typeface="Symbol"/>
                  </a:rPr>
                  <a:t>,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∉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𝑅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Relation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symmetric</a:t>
                </a:r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</m:oMath>
                </a14:m>
                <a:r>
                  <a:rPr lang="en-US" dirty="0">
                    <a:sym typeface="Symbol"/>
                  </a:rPr>
                  <a:t>,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𝑦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𝑅</m:t>
                    </m:r>
                  </m:oMath>
                </a14:m>
                <a:r>
                  <a:rPr lang="en-US" dirty="0">
                    <a:sym typeface="Symbol"/>
                  </a:rPr>
                  <a:t>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𝑅</m:t>
                    </m:r>
                  </m:oMath>
                </a14:m>
                <a:r>
                  <a:rPr lang="en-US" dirty="0">
                    <a:sym typeface="Symbol"/>
                  </a:rPr>
                  <a:t> </a:t>
                </a:r>
                <a:endParaRPr lang="en-US" i="1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𝑅</m:t>
                    </m:r>
                  </m:oMath>
                </a14:m>
                <a:r>
                  <a:rPr lang="en-US" dirty="0">
                    <a:sym typeface="Symbol"/>
                  </a:rPr>
                  <a:t> is </a:t>
                </a:r>
                <a:r>
                  <a:rPr lang="en-US" b="1" dirty="0">
                    <a:sym typeface="Symbol"/>
                  </a:rPr>
                  <a:t>not</a:t>
                </a:r>
                <a:r>
                  <a:rPr lang="en-US" dirty="0">
                    <a:sym typeface="Symbol"/>
                  </a:rPr>
                  <a:t> symmetric if there is an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</m:oMath>
                </a14:m>
                <a:r>
                  <a:rPr lang="en-US" dirty="0">
                    <a:sym typeface="Symbol"/>
                  </a:rPr>
                  <a:t>,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𝑦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𝑅</m:t>
                    </m:r>
                  </m:oMath>
                </a14:m>
                <a:r>
                  <a:rPr lang="en-US" dirty="0">
                    <a:sym typeface="Symbol"/>
                  </a:rPr>
                  <a:t> but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∉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𝑅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Relation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transitive</a:t>
                </a:r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</m:oMath>
                </a14:m>
                <a:r>
                  <a:rPr lang="en-US" dirty="0">
                    <a:sym typeface="Symbol"/>
                  </a:rPr>
                  <a:t>,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𝑦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𝑅</m:t>
                    </m:r>
                  </m:oMath>
                </a14:m>
                <a:r>
                  <a:rPr lang="en-US" dirty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𝑧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𝑅</m:t>
                    </m:r>
                  </m:oMath>
                </a14:m>
                <a:r>
                  <a:rPr lang="en-US" dirty="0">
                    <a:sym typeface="Symbol"/>
                  </a:rPr>
                  <a:t>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𝑧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𝑅</m:t>
                    </m:r>
                  </m:oMath>
                </a14:m>
                <a:r>
                  <a:rPr lang="en-US" dirty="0">
                    <a:sym typeface="Symbol"/>
                  </a:rPr>
                  <a:t> </a:t>
                </a:r>
                <a:endParaRPr lang="en-US" i="1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𝑅</m:t>
                    </m:r>
                  </m:oMath>
                </a14:m>
                <a:r>
                  <a:rPr lang="en-US" dirty="0">
                    <a:sym typeface="Symbol"/>
                  </a:rPr>
                  <a:t> is </a:t>
                </a:r>
                <a:r>
                  <a:rPr lang="en-US" b="1" dirty="0">
                    <a:sym typeface="Symbol"/>
                  </a:rPr>
                  <a:t>not</a:t>
                </a:r>
                <a:r>
                  <a:rPr lang="en-US" dirty="0">
                    <a:sym typeface="Symbol"/>
                  </a:rPr>
                  <a:t> transitive if there is an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</m:oMath>
                </a14:m>
                <a:r>
                  <a:rPr lang="en-US" dirty="0">
                    <a:sym typeface="Symbol"/>
                  </a:rPr>
                  <a:t>,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𝑦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𝑅</m:t>
                    </m:r>
                  </m:oMath>
                </a14:m>
                <a:r>
                  <a:rPr lang="en-US" i="1" dirty="0">
                    <a:sym typeface="Symbol"/>
                  </a:rPr>
                  <a:t> </a:t>
                </a:r>
                <a:r>
                  <a:rPr lang="en-US" dirty="0">
                    <a:sym typeface="Symbol"/>
                  </a:rPr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𝑧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𝑅</m:t>
                    </m:r>
                  </m:oMath>
                </a14:m>
                <a:r>
                  <a:rPr lang="en-US" dirty="0">
                    <a:sym typeface="Symbol"/>
                  </a:rPr>
                  <a:t> but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𝑧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∉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𝑅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Relation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antisymmetric</a:t>
                </a:r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If two different elements are related to each other, then the relation is </a:t>
                </a:r>
                <a:r>
                  <a:rPr lang="en-US" b="1" dirty="0"/>
                  <a:t>not</a:t>
                </a:r>
                <a:r>
                  <a:rPr lang="en-US" dirty="0"/>
                  <a:t> antisymmetric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853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Kinds of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Any relation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that is reflexive, symmetric, and transitive induces a partition</a:t>
                </a:r>
              </a:p>
              <a:p>
                <a:pPr lvl="1"/>
                <a:r>
                  <a:rPr lang="en-US" dirty="0"/>
                  <a:t>We call a relation with these three properties an </a:t>
                </a:r>
                <a:r>
                  <a:rPr lang="en-US" b="1" dirty="0"/>
                  <a:t>equivalence relation</a:t>
                </a:r>
              </a:p>
              <a:p>
                <a:r>
                  <a:rPr lang="en-US" dirty="0"/>
                  <a:t>Any relation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that is reflexive, antisymmetric, and transitive is called a </a:t>
                </a:r>
                <a:r>
                  <a:rPr lang="en-US" b="1" dirty="0"/>
                  <a:t>partial order</a:t>
                </a:r>
              </a:p>
              <a:p>
                <a:endParaRPr lang="en-US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416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Exam 2!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Work on Assignment 3</a:t>
            </a:r>
          </a:p>
          <a:p>
            <a:pPr lvl="1"/>
            <a:r>
              <a:rPr lang="en-US" b="1" dirty="0"/>
              <a:t>Due Friday</a:t>
            </a:r>
          </a:p>
          <a:p>
            <a:r>
              <a:rPr lang="en-US" b="1" dirty="0"/>
              <a:t>No office hours on Wednesday, Thursday, or Friday</a:t>
            </a:r>
          </a:p>
          <a:p>
            <a:r>
              <a:rPr lang="en-US" b="1" dirty="0"/>
              <a:t>No class on Friday</a:t>
            </a:r>
          </a:p>
          <a:p>
            <a:r>
              <a:rPr lang="en-US" b="1" dirty="0">
                <a:solidFill>
                  <a:srgbClr val="FF0000"/>
                </a:solidFill>
              </a:rPr>
              <a:t>Study for Exam 2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Next Monday!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Equivalence Relations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86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partition of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(as we discussed earlier) is a collection of nonempty, mutually disjoint sets, whose union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relation can be induced by a partition</a:t>
                </a:r>
              </a:p>
              <a:p>
                <a:r>
                  <a:rPr lang="en-US" dirty="0"/>
                  <a:t>For example,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{0, 1, 2, 3, 4}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partitioned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{0, 3, 4}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{1}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{2}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binary relation induced by the partition is: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↔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</m:oMath>
                </a14:m>
                <a:r>
                  <a:rPr lang="en-US" dirty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</m:oMath>
                </a14:m>
                <a:r>
                  <a:rPr lang="en-US" dirty="0">
                    <a:sym typeface="Symbol"/>
                  </a:rPr>
                  <a:t> are in the same subset of the partition</a:t>
                </a:r>
              </a:p>
              <a:p>
                <a:r>
                  <a:rPr lang="en-US" dirty="0">
                    <a:sym typeface="Symbol"/>
                  </a:rPr>
                  <a:t>List the ordered pairs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𝑅</m:t>
                    </m:r>
                  </m:oMath>
                </a14:m>
                <a:endParaRPr lang="en-US" i="1" dirty="0">
                  <a:sym typeface="Symbol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 r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3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with a partition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the relation induced by the partition</a:t>
                </a:r>
              </a:p>
              <a:p>
                <a:r>
                  <a:rPr lang="en-US" dirty="0"/>
                  <a:t>Then,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reflexive, symmetric, and transitive</a:t>
                </a:r>
              </a:p>
              <a:p>
                <a:r>
                  <a:rPr lang="en-US" dirty="0"/>
                  <a:t>As it turns out, </a:t>
                </a:r>
                <a:r>
                  <a:rPr lang="en-US" b="1" dirty="0"/>
                  <a:t>any</a:t>
                </a:r>
                <a:r>
                  <a:rPr lang="en-US" dirty="0"/>
                  <a:t> relation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that is reflexive, symmetric, and transitive induces a partition</a:t>
                </a:r>
              </a:p>
              <a:p>
                <a:r>
                  <a:rPr lang="en-US" dirty="0"/>
                  <a:t>We call a relation with these three properties an </a:t>
                </a:r>
                <a:r>
                  <a:rPr lang="en-US" b="1" dirty="0"/>
                  <a:t>equivalence relation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30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Congruences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congruent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modulo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write this: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≡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sym typeface="Symbol"/>
                      </a:rPr>
                      <m:t>mod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>
                  <a:sym typeface="Symbol"/>
                </a:endParaRPr>
              </a:p>
              <a:p>
                <a:r>
                  <a:rPr lang="en-US" dirty="0">
                    <a:sym typeface="Symbol"/>
                  </a:rPr>
                  <a:t>Congruence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sym typeface="Symbol"/>
                      </a:rPr>
                      <m:t>mod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</m:oMath>
                </a14:m>
                <a:r>
                  <a:rPr lang="en-US" dirty="0">
                    <a:sym typeface="Symbol"/>
                  </a:rPr>
                  <a:t> defines an equivalence relation</a:t>
                </a:r>
              </a:p>
              <a:p>
                <a:pPr lvl="1"/>
                <a:r>
                  <a:rPr lang="en-US" dirty="0">
                    <a:sym typeface="Symbol"/>
                  </a:rPr>
                  <a:t>Reflexive, because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≡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(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sym typeface="Symbol"/>
                      </a:rPr>
                      <m:t>mod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:r>
                  <a:rPr lang="en-US" dirty="0">
                    <a:sym typeface="Symbol"/>
                  </a:rPr>
                  <a:t>Symmetric because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≡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(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sym typeface="Symbol"/>
                      </a:rPr>
                      <m:t>mod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ym typeface="Symbol"/>
                  </a:rPr>
                  <a:t> means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≡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(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sym typeface="Symbol"/>
                      </a:rPr>
                      <m:t>mod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:r>
                  <a:rPr lang="en-US" dirty="0">
                    <a:sym typeface="Symbol"/>
                  </a:rPr>
                  <a:t>Transitive because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≡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(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sym typeface="Symbol"/>
                      </a:rPr>
                      <m:t>mod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≡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(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sym typeface="Symbol"/>
                      </a:rPr>
                      <m:t>mod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ym typeface="Symbol"/>
                  </a:rPr>
                  <a:t> mean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≡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(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sym typeface="Symbol"/>
                      </a:rPr>
                      <m:t>mod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>
                  <a:sym typeface="Symbol"/>
                </a:endParaRPr>
              </a:p>
              <a:p>
                <a:r>
                  <a:rPr lang="en-US" dirty="0">
                    <a:sym typeface="Symbol"/>
                  </a:rPr>
                  <a:t>Which of the following are true?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12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≡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7 (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sym typeface="Symbol"/>
                      </a:rPr>
                      <m:t>mod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5)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6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≡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−8 (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sym typeface="Symbol"/>
                      </a:rPr>
                      <m:t>mod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4)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≡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3 (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sym typeface="Symbol"/>
                      </a:rPr>
                      <m:t>mod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7)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:endParaRPr lang="en-US" dirty="0">
                  <a:sym typeface="Symbol"/>
                </a:endParaRPr>
              </a:p>
              <a:p>
                <a:pPr lvl="1"/>
                <a:endParaRPr lang="en-US" dirty="0">
                  <a:sym typeface="Symbol"/>
                </a:endParaRPr>
              </a:p>
              <a:p>
                <a:pPr lvl="1"/>
                <a:endParaRPr lang="en-US" dirty="0">
                  <a:sym typeface="Symbol"/>
                </a:endParaRPr>
              </a:p>
              <a:p>
                <a:pPr lvl="1"/>
                <a:endParaRPr lang="en-US" dirty="0">
                  <a:sym typeface="Symbol"/>
                </a:endParaRPr>
              </a:p>
              <a:p>
                <a:pPr lvl="1"/>
                <a:endParaRPr lang="en-US" dirty="0">
                  <a:sym typeface="Symbol"/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13" b="-1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13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a set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an equivalence relation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each element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the </a:t>
                </a:r>
                <a:r>
                  <a:rPr lang="en-US" b="1" dirty="0"/>
                  <a:t>equivalence class of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written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is the set of all elements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Example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{0, 1, 2, 3, 4, 5, 6, 7, 8}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congruence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3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What's the equivalence class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as an equivalence relation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]</m:t>
                    </m:r>
                  </m:oMath>
                </a14:m>
                <a:r>
                  <a:rPr lang="en-US" dirty="0">
                    <a:sym typeface="Symbol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] = [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]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∉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]</m:t>
                    </m:r>
                  </m:oMath>
                </a14:m>
                <a:r>
                  <a:rPr lang="en-US" dirty="0">
                    <a:sym typeface="Symbol"/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∩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] = ∅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:endParaRPr lang="en-US" dirty="0">
                  <a:sym typeface="Symbo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8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982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6210</TotalTime>
  <Words>2382</Words>
  <Application>Microsoft Office PowerPoint</Application>
  <PresentationFormat>Widescreen</PresentationFormat>
  <Paragraphs>278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Calibri</vt:lpstr>
      <vt:lpstr>Cambria Math</vt:lpstr>
      <vt:lpstr>Corbel</vt:lpstr>
      <vt:lpstr>Symbol</vt:lpstr>
      <vt:lpstr>Wingdings</vt:lpstr>
      <vt:lpstr>Wingdings 2</vt:lpstr>
      <vt:lpstr>Wingdings 3</vt:lpstr>
      <vt:lpstr>Module</vt:lpstr>
      <vt:lpstr>COMP 2230</vt:lpstr>
      <vt:lpstr>Last time</vt:lpstr>
      <vt:lpstr>Questions?</vt:lpstr>
      <vt:lpstr>Assignment 3</vt:lpstr>
      <vt:lpstr>Back to Equivalence Relations</vt:lpstr>
      <vt:lpstr>Partitions</vt:lpstr>
      <vt:lpstr>Equivalence relations</vt:lpstr>
      <vt:lpstr>Congruences</vt:lpstr>
      <vt:lpstr>Equivalence classes</vt:lpstr>
      <vt:lpstr>Equivalence relation practice</vt:lpstr>
      <vt:lpstr>Modular Arithmetic</vt:lpstr>
      <vt:lpstr>Modular arithmetic</vt:lpstr>
      <vt:lpstr>Rules of modular arithmetic</vt:lpstr>
      <vt:lpstr>Partial Orders</vt:lpstr>
      <vt:lpstr>Antisymmetry</vt:lpstr>
      <vt:lpstr>Partial orders</vt:lpstr>
      <vt:lpstr>Hasse Diagrams</vt:lpstr>
      <vt:lpstr>Total orders</vt:lpstr>
      <vt:lpstr>Review</vt:lpstr>
      <vt:lpstr>Indirect Proofs</vt:lpstr>
      <vt:lpstr>Proof by contradiction</vt:lpstr>
      <vt:lpstr>Contradiction formatting</vt:lpstr>
      <vt:lpstr>Sequences and Induction</vt:lpstr>
      <vt:lpstr>Sequences</vt:lpstr>
      <vt:lpstr>Proof by mathematical induction</vt:lpstr>
      <vt:lpstr>Mathematical induction example</vt:lpstr>
      <vt:lpstr>Recursion</vt:lpstr>
      <vt:lpstr>Employing outside formulas</vt:lpstr>
      <vt:lpstr>Recursive sequence example</vt:lpstr>
      <vt:lpstr>Solving second order linear homogeneous recurrence relations with constant coefficients</vt:lpstr>
      <vt:lpstr>Set Theory</vt:lpstr>
      <vt:lpstr>Set theory basics</vt:lpstr>
      <vt:lpstr>Set theory proofs</vt:lpstr>
      <vt:lpstr>Laws of set theory</vt:lpstr>
      <vt:lpstr>Set theory proof example</vt:lpstr>
      <vt:lpstr>Russell's paradox</vt:lpstr>
      <vt:lpstr>Functions</vt:lpstr>
      <vt:lpstr>Cardinality</vt:lpstr>
      <vt:lpstr>Relations</vt:lpstr>
      <vt:lpstr>Properties</vt:lpstr>
      <vt:lpstr>Kinds of relations</vt:lpstr>
      <vt:lpstr>Upcoming</vt:lpstr>
      <vt:lpstr>Next time…</vt:lpstr>
      <vt:lpstr>Reminders</vt:lpstr>
    </vt:vector>
  </TitlesOfParts>
  <Company>Elizabethtown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CS121</dc:title>
  <dc:creator>your username</dc:creator>
  <cp:lastModifiedBy>Wittman, Barry</cp:lastModifiedBy>
  <cp:revision>411</cp:revision>
  <dcterms:created xsi:type="dcterms:W3CDTF">2009-08-24T20:26:10Z</dcterms:created>
  <dcterms:modified xsi:type="dcterms:W3CDTF">2026-02-18T15:06:28Z</dcterms:modified>
</cp:coreProperties>
</file>